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10"/>
  </p:notesMasterIdLst>
  <p:sldIdLst>
    <p:sldId id="256" r:id="rId3"/>
    <p:sldId id="260" r:id="rId4"/>
    <p:sldId id="259" r:id="rId5"/>
    <p:sldId id="261" r:id="rId6"/>
    <p:sldId id="262" r:id="rId7"/>
    <p:sldId id="263" r:id="rId8"/>
    <p:sldId id="264" r:id="rId9"/>
  </p:sldIdLst>
  <p:sldSz cx="7556500" cy="10693400"/>
  <p:notesSz cx="6858000" cy="9144000"/>
  <p:embeddedFontLst>
    <p:embeddedFont>
      <p:font typeface="Meiryo" panose="020B0604030504040204" pitchFamily="34" charset="-128"/>
      <p:regular r:id="rId11"/>
      <p:bold r:id="rId12"/>
      <p:italic r:id="rId13"/>
      <p:boldItalic r:id="rId14"/>
    </p:embeddedFont>
    <p:embeddedFont>
      <p:font typeface="ヒラギノ角ゴ ProN W3" panose="020B0300000000000000" pitchFamily="34" charset="-128"/>
      <p:regular r:id="rId15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90100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1pPr>
    <a:lvl2pPr marL="0" marR="0" indent="457200" algn="ctr" defTabSz="190100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2pPr>
    <a:lvl3pPr marL="0" marR="0" indent="914400" algn="ctr" defTabSz="190100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3pPr>
    <a:lvl4pPr marL="0" marR="0" indent="1371600" algn="ctr" defTabSz="190100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4pPr>
    <a:lvl5pPr marL="0" marR="0" indent="1828800" algn="ctr" defTabSz="190100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5pPr>
    <a:lvl6pPr marL="0" marR="0" indent="2286000" algn="ctr" defTabSz="190100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6pPr>
    <a:lvl7pPr marL="0" marR="0" indent="2743200" algn="ctr" defTabSz="190100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7pPr>
    <a:lvl8pPr marL="0" marR="0" indent="3200400" algn="ctr" defTabSz="190100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8pPr>
    <a:lvl9pPr marL="0" marR="0" indent="3657600" algn="ctr" defTabSz="190100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CE2BA"/>
    <a:srgbClr val="FF9900"/>
    <a:srgbClr val="FF9300"/>
    <a:srgbClr val="7F4F21"/>
    <a:srgbClr val="EA5514"/>
    <a:srgbClr val="F08300"/>
    <a:srgbClr val="F39800"/>
    <a:srgbClr val="AB7942"/>
    <a:srgbClr val="69B7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3175" cap="flat">
              <a:solidFill>
                <a:srgbClr val="536773"/>
              </a:solidFill>
              <a:prstDash val="solid"/>
              <a:miter lim="400000"/>
            </a:ln>
          </a:left>
          <a:right>
            <a:ln w="3175" cap="flat">
              <a:solidFill>
                <a:srgbClr val="536773"/>
              </a:solidFill>
              <a:prstDash val="solid"/>
              <a:miter lim="400000"/>
            </a:ln>
          </a:right>
          <a:top>
            <a:ln w="3175" cap="flat">
              <a:solidFill>
                <a:srgbClr val="536773"/>
              </a:solidFill>
              <a:prstDash val="solid"/>
              <a:miter lim="400000"/>
            </a:ln>
          </a:top>
          <a:bottom>
            <a:ln w="3175" cap="flat">
              <a:solidFill>
                <a:srgbClr val="536773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536773"/>
              </a:solidFill>
              <a:prstDash val="solid"/>
              <a:miter lim="400000"/>
            </a:ln>
          </a:top>
          <a:bottom>
            <a:ln w="3175" cap="flat">
              <a:solidFill>
                <a:srgbClr val="536773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536773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36773"/>
              </a:solidFill>
              <a:prstDash val="solid"/>
              <a:miter lim="400000"/>
            </a:ln>
          </a:left>
          <a:right>
            <a:ln w="3175" cap="flat">
              <a:solidFill>
                <a:srgbClr val="536773"/>
              </a:solidFill>
              <a:prstDash val="solid"/>
              <a:miter lim="400000"/>
            </a:ln>
          </a:right>
          <a:top>
            <a:ln w="3175" cap="flat">
              <a:solidFill>
                <a:srgbClr val="536773"/>
              </a:solidFill>
              <a:prstDash val="solid"/>
              <a:miter lim="400000"/>
            </a:ln>
          </a:top>
          <a:bottom>
            <a:ln w="3175" cap="flat">
              <a:solidFill>
                <a:srgbClr val="536773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3175" cap="flat">
              <a:solidFill>
                <a:srgbClr val="838383"/>
              </a:solidFill>
              <a:prstDash val="solid"/>
              <a:miter lim="400000"/>
            </a:ln>
          </a:left>
          <a:right>
            <a:ln w="3175" cap="flat">
              <a:solidFill>
                <a:srgbClr val="838383"/>
              </a:solidFill>
              <a:prstDash val="solid"/>
              <a:miter lim="400000"/>
            </a:ln>
          </a:right>
          <a:top>
            <a:ln w="3175" cap="flat">
              <a:solidFill>
                <a:srgbClr val="838383"/>
              </a:solidFill>
              <a:prstDash val="solid"/>
              <a:miter lim="400000"/>
            </a:ln>
          </a:top>
          <a:bottom>
            <a:ln w="3175" cap="flat">
              <a:solidFill>
                <a:srgbClr val="838383"/>
              </a:solidFill>
              <a:prstDash val="solid"/>
              <a:miter lim="400000"/>
            </a:ln>
          </a:bottom>
          <a:insideH>
            <a:ln w="3175" cap="flat">
              <a:solidFill>
                <a:srgbClr val="838383"/>
              </a:solidFill>
              <a:prstDash val="solid"/>
              <a:miter lim="400000"/>
            </a:ln>
          </a:insideH>
          <a:insideV>
            <a:ln w="3175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3175" cap="flat">
              <a:solidFill>
                <a:srgbClr val="4D4D4D"/>
              </a:solidFill>
              <a:prstDash val="solid"/>
              <a:miter lim="400000"/>
            </a:ln>
          </a:left>
          <a:right>
            <a:ln w="3175" cap="flat">
              <a:solidFill>
                <a:srgbClr val="808080"/>
              </a:solidFill>
              <a:prstDash val="solid"/>
              <a:miter lim="400000"/>
            </a:ln>
          </a:right>
          <a:top>
            <a:ln w="3175" cap="flat">
              <a:solidFill>
                <a:srgbClr val="808080"/>
              </a:solidFill>
              <a:prstDash val="solid"/>
              <a:miter lim="400000"/>
            </a:ln>
          </a:top>
          <a:bottom>
            <a:ln w="3175" cap="flat">
              <a:solidFill>
                <a:srgbClr val="808080"/>
              </a:solidFill>
              <a:prstDash val="solid"/>
              <a:miter lim="400000"/>
            </a:ln>
          </a:bottom>
          <a:insideH>
            <a:ln w="3175" cap="flat">
              <a:solidFill>
                <a:srgbClr val="808080"/>
              </a:solidFill>
              <a:prstDash val="solid"/>
              <a:miter lim="400000"/>
            </a:ln>
          </a:insideH>
          <a:insideV>
            <a:ln w="3175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chemeClr val="accent3"/>
              </a:solidFill>
              <a:prstDash val="solid"/>
              <a:miter lim="400000"/>
            </a:ln>
          </a:top>
          <a:bottom>
            <a:ln w="3175" cap="flat">
              <a:solidFill>
                <a:srgbClr val="4D4D4D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3175" cap="flat">
              <a:solidFill>
                <a:srgbClr val="4D4D4D"/>
              </a:solidFill>
              <a:prstDash val="solid"/>
              <a:miter lim="400000"/>
            </a:ln>
          </a:left>
          <a:right>
            <a:ln w="3175" cap="flat">
              <a:solidFill>
                <a:srgbClr val="4D4D4D"/>
              </a:solidFill>
              <a:prstDash val="solid"/>
              <a:miter lim="400000"/>
            </a:ln>
          </a:right>
          <a:top>
            <a:ln w="3175" cap="flat">
              <a:solidFill>
                <a:srgbClr val="4D4D4D"/>
              </a:solidFill>
              <a:prstDash val="solid"/>
              <a:miter lim="400000"/>
            </a:ln>
          </a:top>
          <a:bottom>
            <a:ln w="3175" cap="flat">
              <a:solidFill>
                <a:srgbClr val="4D4D4D"/>
              </a:solidFill>
              <a:prstDash val="solid"/>
              <a:miter lim="400000"/>
            </a:ln>
          </a:bottom>
          <a:insideH>
            <a:ln w="3175" cap="flat">
              <a:solidFill>
                <a:srgbClr val="4D4D4D"/>
              </a:solidFill>
              <a:prstDash val="solid"/>
              <a:miter lim="400000"/>
            </a:ln>
          </a:insideH>
          <a:insideV>
            <a:ln w="3175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F8BA00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3175" cap="flat">
              <a:solidFill>
                <a:srgbClr val="464646"/>
              </a:solidFill>
              <a:prstDash val="solid"/>
              <a:miter lim="400000"/>
            </a:ln>
          </a:left>
          <a:right>
            <a:ln w="3175" cap="flat">
              <a:solidFill>
                <a:srgbClr val="464646"/>
              </a:solidFill>
              <a:prstDash val="solid"/>
              <a:miter lim="400000"/>
            </a:ln>
          </a:right>
          <a:top>
            <a:ln w="3175" cap="flat">
              <a:solidFill>
                <a:srgbClr val="464646"/>
              </a:solidFill>
              <a:prstDash val="solid"/>
              <a:miter lim="400000"/>
            </a:ln>
          </a:top>
          <a:bottom>
            <a:ln w="3175" cap="flat">
              <a:solidFill>
                <a:srgbClr val="464646"/>
              </a:solidFill>
              <a:prstDash val="solid"/>
              <a:miter lim="400000"/>
            </a:ln>
          </a:bottom>
          <a:insideH>
            <a:ln w="3175" cap="flat">
              <a:solidFill>
                <a:srgbClr val="464646"/>
              </a:solidFill>
              <a:prstDash val="solid"/>
              <a:miter lim="400000"/>
            </a:ln>
          </a:insideH>
          <a:insideV>
            <a:ln w="3175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C3C3C3"/>
              </a:solidFill>
              <a:prstDash val="solid"/>
              <a:miter lim="400000"/>
            </a:ln>
          </a:top>
          <a:bottom>
            <a:ln w="3175" cap="flat">
              <a:solidFill>
                <a:srgbClr val="C3C3C3"/>
              </a:solidFill>
              <a:prstDash val="solid"/>
              <a:miter lim="400000"/>
            </a:ln>
          </a:bottom>
          <a:insideH>
            <a:ln w="3175" cap="flat">
              <a:solidFill>
                <a:srgbClr val="C3C3C3"/>
              </a:solidFill>
              <a:prstDash val="solid"/>
              <a:miter lim="400000"/>
            </a:ln>
          </a:insideH>
          <a:insideV>
            <a:ln w="3175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B297B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6C6C6C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6C6C6C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6C6C6C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D27102A9-8310-4765-A935-A1911B00CA55}" styleName="淡色スタイル 1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淡色スタイル 3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淡色スタイル 3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濃色スタイル 2 - アクセント 5/アクセント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8"/>
    <p:restoredTop sz="94683"/>
  </p:normalViewPr>
  <p:slideViewPr>
    <p:cSldViewPr snapToGrid="0">
      <p:cViewPr>
        <p:scale>
          <a:sx n="250" d="100"/>
          <a:sy n="250" d="100"/>
        </p:scale>
        <p:origin x="1680" y="-3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 b="0" i="0">
        <a:latin typeface="Meiryo" panose="020B0604030504040204" pitchFamily="34" charset="-128"/>
        <a:ea typeface="Meiryo" panose="020B0604030504040204" pitchFamily="34" charset="-128"/>
        <a:cs typeface="Meiryo" panose="020B0604030504040204" pitchFamily="34" charset="-128"/>
        <a:sym typeface="ヒラギノ角ゴ ProN W3"/>
      </a:defRPr>
    </a:lvl1pPr>
    <a:lvl2pPr indent="2286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2pPr>
    <a:lvl3pPr indent="4572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3pPr>
    <a:lvl4pPr indent="6858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4pPr>
    <a:lvl5pPr indent="9144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5pPr>
    <a:lvl6pPr indent="11430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6pPr>
    <a:lvl7pPr indent="13716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7pPr>
    <a:lvl8pPr indent="16002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8pPr>
    <a:lvl9pPr indent="18288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217738" y="685800"/>
            <a:ext cx="2422525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6641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217738" y="685800"/>
            <a:ext cx="2422525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7897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217738" y="685800"/>
            <a:ext cx="2422525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2646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作者と日付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5866" y="7543486"/>
            <a:ext cx="6744769" cy="267902"/>
          </a:xfrm>
          <a:prstGeom prst="rect">
            <a:avLst/>
          </a:prstGeom>
        </p:spPr>
        <p:txBody>
          <a:bodyPr anchor="b"/>
          <a:lstStyle>
            <a:lvl1pPr defTabSz="405458">
              <a:defRPr sz="1637" b="0" i="0">
                <a:latin typeface="Meiryo" panose="020B0604030504040204" pitchFamily="34" charset="-128"/>
              </a:defRPr>
            </a:lvl1pPr>
          </a:lstStyle>
          <a:p>
            <a:r>
              <a:rPr dirty="0" err="1"/>
              <a:t>作者と日付</a:t>
            </a:r>
            <a:endParaRPr dirty="0"/>
          </a:p>
        </p:txBody>
      </p:sp>
      <p:sp>
        <p:nvSpPr>
          <p:cNvPr id="12" name="プレゼンテーションのタイトル"/>
          <p:cNvSpPr txBox="1">
            <a:spLocks noGrp="1"/>
          </p:cNvSpPr>
          <p:nvPr>
            <p:ph type="title" hasCustomPrompt="1"/>
          </p:nvPr>
        </p:nvSpPr>
        <p:spPr>
          <a:xfrm>
            <a:off x="405866" y="3590404"/>
            <a:ext cx="6745498" cy="191864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iryo" panose="020B0604030504040204" pitchFamily="34" charset="-128"/>
              </a:defRPr>
            </a:lvl1pPr>
          </a:lstStyle>
          <a:p>
            <a:r>
              <a:rPr dirty="0" err="1"/>
              <a:t>プレゼンテーションのタイトル</a:t>
            </a:r>
            <a:endParaRPr dirty="0"/>
          </a:p>
        </p:txBody>
      </p:sp>
      <p:sp>
        <p:nvSpPr>
          <p:cNvPr id="13" name="本文レベル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5866" y="5479529"/>
            <a:ext cx="6744768" cy="84624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iryo" panose="020B0604030504040204" pitchFamily="34" charset="-128"/>
              </a:defRPr>
            </a:lvl1pPr>
            <a:lvl2pPr>
              <a:defRPr b="0" i="0">
                <a:latin typeface="Meiryo" panose="020B0604030504040204" pitchFamily="34" charset="-128"/>
              </a:defRPr>
            </a:lvl2pPr>
            <a:lvl3pPr>
              <a:defRPr b="0" i="0">
                <a:latin typeface="Meiryo" panose="020B0604030504040204" pitchFamily="34" charset="-128"/>
              </a:defRPr>
            </a:lvl3pPr>
            <a:lvl4pPr>
              <a:defRPr b="0" i="0">
                <a:latin typeface="Meiryo" panose="020B0604030504040204" pitchFamily="34" charset="-128"/>
              </a:defRPr>
            </a:lvl4pPr>
            <a:lvl5pPr>
              <a:defRPr b="0" i="0">
                <a:latin typeface="Meiryo" panose="020B0604030504040204" pitchFamily="34" charset="-128"/>
              </a:defRPr>
            </a:lvl5pPr>
          </a:lstStyle>
          <a:p>
            <a:r>
              <a:rPr dirty="0" err="1"/>
              <a:t>プレゼンテーションのサブタイトル</a:t>
            </a:r>
            <a:endParaRPr dirty="0"/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14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780907" y="10343331"/>
            <a:ext cx="3994685" cy="182721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86CB4B4D-7CA3-9044-876B-883B54F8677D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ステートメン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本文レベル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5866" y="4586622"/>
            <a:ext cx="6744768" cy="1521079"/>
          </a:xfrm>
          <a:prstGeom prst="rect">
            <a:avLst/>
          </a:prstGeom>
        </p:spPr>
        <p:txBody>
          <a:bodyPr anchor="ctr"/>
          <a:lstStyle>
            <a:lvl1pPr algn="ctr" defTabSz="1901001">
              <a:lnSpc>
                <a:spcPct val="80000"/>
              </a:lnSpc>
              <a:defRPr sz="8800" b="0" i="0" spc="-176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  <a:sym typeface="ヒラギノ角ゴ ProN W3"/>
              </a:defRPr>
            </a:lvl1pPr>
            <a:lvl2pPr algn="ctr" defTabSz="1901001">
              <a:lnSpc>
                <a:spcPct val="80000"/>
              </a:lnSpc>
              <a:defRPr sz="8800" b="0" i="0" spc="-176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  <a:sym typeface="ヒラギノ角ゴ ProN W3"/>
              </a:defRPr>
            </a:lvl2pPr>
            <a:lvl3pPr algn="ctr" defTabSz="1901001">
              <a:lnSpc>
                <a:spcPct val="80000"/>
              </a:lnSpc>
              <a:defRPr sz="8800" b="0" i="0" spc="-176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  <a:sym typeface="ヒラギノ角ゴ ProN W3"/>
              </a:defRPr>
            </a:lvl3pPr>
            <a:lvl4pPr algn="ctr" defTabSz="1901001">
              <a:lnSpc>
                <a:spcPct val="80000"/>
              </a:lnSpc>
              <a:defRPr sz="8800" b="0" i="0" spc="-176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  <a:sym typeface="ヒラギノ角ゴ ProN W3"/>
              </a:defRPr>
            </a:lvl4pPr>
            <a:lvl5pPr algn="ctr" defTabSz="1901001">
              <a:lnSpc>
                <a:spcPct val="80000"/>
              </a:lnSpc>
              <a:defRPr sz="8800" b="0" i="0" spc="-176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  <a:sym typeface="ヒラギノ角ゴ ProN W3"/>
              </a:defRPr>
            </a:lvl5pPr>
          </a:lstStyle>
          <a:p>
            <a:r>
              <a:rPr dirty="0" err="1"/>
              <a:t>ステートメント</a:t>
            </a:r>
            <a:endParaRPr dirty="0"/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99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3623600" y="7800658"/>
            <a:ext cx="305365" cy="23683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86CB4B4D-7CA3-9044-876B-883B54F8677D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ビッグファク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ファクト情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5866" y="6121350"/>
            <a:ext cx="6744767" cy="390354"/>
          </a:xfrm>
          <a:prstGeom prst="rect">
            <a:avLst/>
          </a:prstGeom>
        </p:spPr>
        <p:txBody>
          <a:bodyPr/>
          <a:lstStyle>
            <a:lvl1pPr algn="ctr" defTabSz="1273670">
              <a:defRPr sz="2680" b="0" i="0">
                <a:latin typeface="Meiryo" panose="020B0604030504040204" pitchFamily="34" charset="-128"/>
              </a:defRPr>
            </a:lvl1pPr>
          </a:lstStyle>
          <a:p>
            <a:r>
              <a:rPr dirty="0" err="1"/>
              <a:t>ファクト情報</a:t>
            </a:r>
            <a:endParaRPr dirty="0"/>
          </a:p>
        </p:txBody>
      </p:sp>
      <p:sp>
        <p:nvSpPr>
          <p:cNvPr id="107" name="本文レベル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05866" y="3093524"/>
            <a:ext cx="6744768" cy="3027827"/>
          </a:xfrm>
          <a:prstGeom prst="rect">
            <a:avLst/>
          </a:prstGeom>
        </p:spPr>
        <p:txBody>
          <a:bodyPr anchor="b"/>
          <a:lstStyle>
            <a:lvl1pPr algn="ctr" defTabSz="1901001">
              <a:lnSpc>
                <a:spcPct val="80000"/>
              </a:lnSpc>
              <a:defRPr sz="19200" b="0" i="0" spc="-192">
                <a:latin typeface="Meiryo" panose="020B0604030504040204" pitchFamily="34" charset="-128"/>
              </a:defRPr>
            </a:lvl1pPr>
            <a:lvl2pPr algn="ctr" defTabSz="1901001">
              <a:lnSpc>
                <a:spcPct val="80000"/>
              </a:lnSpc>
              <a:defRPr sz="19200" b="0" i="0" spc="-192">
                <a:latin typeface="Meiryo" panose="020B0604030504040204" pitchFamily="34" charset="-128"/>
              </a:defRPr>
            </a:lvl2pPr>
            <a:lvl3pPr algn="ctr" defTabSz="1901001">
              <a:lnSpc>
                <a:spcPct val="80000"/>
              </a:lnSpc>
              <a:defRPr sz="19200" b="0" i="0" spc="-192">
                <a:latin typeface="Meiryo" panose="020B0604030504040204" pitchFamily="34" charset="-128"/>
              </a:defRPr>
            </a:lvl3pPr>
            <a:lvl4pPr algn="ctr" defTabSz="1901001">
              <a:lnSpc>
                <a:spcPct val="80000"/>
              </a:lnSpc>
              <a:defRPr sz="19200" b="0" i="0" spc="-192">
                <a:latin typeface="Meiryo" panose="020B0604030504040204" pitchFamily="34" charset="-128"/>
              </a:defRPr>
            </a:lvl4pPr>
            <a:lvl5pPr algn="ctr" defTabSz="1901001">
              <a:lnSpc>
                <a:spcPct val="80000"/>
              </a:lnSpc>
              <a:defRPr sz="19200" b="0" i="0" spc="-192">
                <a:latin typeface="Meiryo" panose="020B0604030504040204" pitchFamily="34" charset="-128"/>
              </a:defRPr>
            </a:lvl5pPr>
          </a:lstStyle>
          <a:p>
            <a:r>
              <a:rPr dirty="0"/>
              <a:t>100%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108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3623600" y="7800658"/>
            <a:ext cx="305365" cy="23683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86CB4B4D-7CA3-9044-876B-883B54F8677D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本文レベル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8004" y="4675175"/>
            <a:ext cx="6700492" cy="1350430"/>
          </a:xfrm>
          <a:prstGeom prst="rect">
            <a:avLst/>
          </a:prstGeom>
        </p:spPr>
        <p:txBody>
          <a:bodyPr anchor="ctr"/>
          <a:lstStyle>
            <a:lvl1pPr marL="501253" indent="-375939" defTabSz="1901001">
              <a:lnSpc>
                <a:spcPct val="90000"/>
              </a:lnSpc>
              <a:defRPr sz="6400" b="0" i="0" spc="-128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  <a:sym typeface="ヒラギノ角ゴ ProN W3"/>
              </a:defRPr>
            </a:lvl1pPr>
            <a:lvl2pPr marL="501253" indent="81260" defTabSz="1901001">
              <a:lnSpc>
                <a:spcPct val="90000"/>
              </a:lnSpc>
              <a:defRPr sz="6400" b="0" i="0" spc="-128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  <a:sym typeface="ヒラギノ角ゴ ProN W3"/>
              </a:defRPr>
            </a:lvl2pPr>
            <a:lvl3pPr marL="501253" indent="538460" defTabSz="1901001">
              <a:lnSpc>
                <a:spcPct val="90000"/>
              </a:lnSpc>
              <a:defRPr sz="6400" b="0" i="0" spc="-128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  <a:sym typeface="ヒラギノ角ゴ ProN W3"/>
              </a:defRPr>
            </a:lvl3pPr>
            <a:lvl4pPr marL="501253" indent="995660" defTabSz="1901001">
              <a:lnSpc>
                <a:spcPct val="90000"/>
              </a:lnSpc>
              <a:defRPr sz="6400" b="0" i="0" spc="-128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  <a:sym typeface="ヒラギノ角ゴ ProN W3"/>
              </a:defRPr>
            </a:lvl4pPr>
            <a:lvl5pPr marL="501253" indent="1452860" defTabSz="1901001">
              <a:lnSpc>
                <a:spcPct val="90000"/>
              </a:lnSpc>
              <a:defRPr sz="6400" b="0" i="0" spc="-128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  <a:sym typeface="ヒラギノ角ゴ ProN W3"/>
              </a:defRPr>
            </a:lvl5pPr>
          </a:lstStyle>
          <a:p>
            <a:r>
              <a:rPr dirty="0"/>
              <a:t>“</a:t>
            </a:r>
            <a:r>
              <a:rPr dirty="0" err="1"/>
              <a:t>重要な引用</a:t>
            </a:r>
            <a:r>
              <a:rPr dirty="0"/>
              <a:t>”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116" name="属性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708421" y="6246986"/>
            <a:ext cx="6420075" cy="267901"/>
          </a:xfrm>
          <a:prstGeom prst="rect">
            <a:avLst/>
          </a:prstGeom>
        </p:spPr>
        <p:txBody>
          <a:bodyPr/>
          <a:lstStyle>
            <a:lvl1pPr defTabSz="405458">
              <a:defRPr sz="1637" b="0" i="0">
                <a:latin typeface="Meiryo" panose="020B0604030504040204" pitchFamily="34" charset="-128"/>
              </a:defRPr>
            </a:lvl1pPr>
          </a:lstStyle>
          <a:p>
            <a:r>
              <a:rPr dirty="0" err="1"/>
              <a:t>属性</a:t>
            </a:r>
            <a:endParaRPr dirty="0"/>
          </a:p>
        </p:txBody>
      </p:sp>
      <p:sp>
        <p:nvSpPr>
          <p:cNvPr id="117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3623600" y="7800658"/>
            <a:ext cx="305365" cy="23683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86CB4B4D-7CA3-9044-876B-883B54F8677D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画像（3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イメージ"/>
          <p:cNvSpPr>
            <a:spLocks noGrp="1"/>
          </p:cNvSpPr>
          <p:nvPr>
            <p:ph type="pic" sz="half" idx="21"/>
          </p:nvPr>
        </p:nvSpPr>
        <p:spPr>
          <a:xfrm>
            <a:off x="-1210221" y="2912521"/>
            <a:ext cx="6487586" cy="486569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 b="0" i="0">
                <a:latin typeface="Meiryo" panose="020B0604030504040204" pitchFamily="34" charset="-128"/>
              </a:defRPr>
            </a:lvl1pPr>
          </a:lstStyle>
          <a:p>
            <a:endParaRPr dirty="0"/>
          </a:p>
        </p:txBody>
      </p:sp>
      <p:sp>
        <p:nvSpPr>
          <p:cNvPr id="125" name="イメージ"/>
          <p:cNvSpPr>
            <a:spLocks noGrp="1"/>
          </p:cNvSpPr>
          <p:nvPr>
            <p:ph type="pic" sz="quarter" idx="22"/>
          </p:nvPr>
        </p:nvSpPr>
        <p:spPr>
          <a:xfrm>
            <a:off x="3833595" y="2682738"/>
            <a:ext cx="3335487" cy="266839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 b="0" i="0">
                <a:latin typeface="Meiryo" panose="020B0604030504040204" pitchFamily="34" charset="-128"/>
              </a:defRPr>
            </a:lvl1pPr>
          </a:lstStyle>
          <a:p>
            <a:endParaRPr dirty="0"/>
          </a:p>
        </p:txBody>
      </p:sp>
      <p:sp>
        <p:nvSpPr>
          <p:cNvPr id="126" name="イメージ"/>
          <p:cNvSpPr>
            <a:spLocks noGrp="1"/>
          </p:cNvSpPr>
          <p:nvPr>
            <p:ph type="pic" sz="half" idx="23"/>
          </p:nvPr>
        </p:nvSpPr>
        <p:spPr>
          <a:xfrm>
            <a:off x="2896412" y="4110651"/>
            <a:ext cx="4612122" cy="53679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 b="0" i="0">
                <a:latin typeface="Meiryo" panose="020B0604030504040204" pitchFamily="34" charset="-128"/>
              </a:defRPr>
            </a:lvl1pPr>
          </a:lstStyle>
          <a:p>
            <a:endParaRPr dirty="0"/>
          </a:p>
        </p:txBody>
      </p:sp>
      <p:sp>
        <p:nvSpPr>
          <p:cNvPr id="127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3623600" y="7800658"/>
            <a:ext cx="305365" cy="23683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86CB4B4D-7CA3-9044-876B-883B54F8677D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886640052_3195x2556.jpeg"/>
          <p:cNvSpPr>
            <a:spLocks noGrp="1"/>
          </p:cNvSpPr>
          <p:nvPr>
            <p:ph type="pic" idx="21"/>
          </p:nvPr>
        </p:nvSpPr>
        <p:spPr>
          <a:xfrm>
            <a:off x="-590352" y="1900522"/>
            <a:ext cx="8382993" cy="67063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 b="0" i="0">
                <a:latin typeface="Meiryo" panose="020B0604030504040204" pitchFamily="34" charset="-128"/>
              </a:defRPr>
            </a:lvl1pPr>
          </a:lstStyle>
          <a:p>
            <a:endParaRPr dirty="0"/>
          </a:p>
        </p:txBody>
      </p:sp>
      <p:sp>
        <p:nvSpPr>
          <p:cNvPr id="135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780907" y="10343331"/>
            <a:ext cx="3994685" cy="182721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86CB4B4D-7CA3-9044-876B-883B54F8677D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3623600" y="7800658"/>
            <a:ext cx="305365" cy="23683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86CB4B4D-7CA3-9044-876B-883B54F8677D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91654C-9D55-C2C2-1502-78EF64C317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563" y="1749425"/>
            <a:ext cx="5667375" cy="3724275"/>
          </a:xfrm>
        </p:spPr>
        <p:txBody>
          <a:bodyPr anchor="b"/>
          <a:lstStyle>
            <a:lvl1pPr algn="ctr">
              <a:defRPr sz="6000"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BCFC59E-4B85-95AD-9D2B-9F5D4F95B5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563" y="5616575"/>
            <a:ext cx="5667375" cy="2581275"/>
          </a:xfrm>
        </p:spPr>
        <p:txBody>
          <a:bodyPr/>
          <a:lstStyle>
            <a:lvl1pPr marL="0" indent="0" algn="ctr">
              <a:buNone/>
              <a:defRPr sz="2400"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15586B1-BB55-A06D-7B73-0822CE833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DDCEAB8D-7912-DC4B-8627-AEB76401D126}" type="datetimeFigureOut">
              <a:rPr kumimoji="1" lang="ja-JP" altLang="en-US" smtClean="0"/>
              <a:pPr/>
              <a:t>2023/6/7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1B06EA6-CCB1-218D-4A2E-C3CA20948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2F018F4-A092-D917-156C-D3A910D58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FCE903AD-F302-FD4B-97A2-F731E44D50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6455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7C102E5-E097-615C-343E-B8DB9BF77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68574D9-E836-1256-131C-776E269A6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2pPr>
            <a:lvl3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3pPr>
            <a:lvl4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4pPr>
            <a:lvl5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B229806-9DE0-09BE-0775-3D9D7B23A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DDCEAB8D-7912-DC4B-8627-AEB76401D126}" type="datetimeFigureOut">
              <a:rPr kumimoji="1" lang="ja-JP" altLang="en-US" smtClean="0"/>
              <a:pPr/>
              <a:t>2023/6/7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CEABC2F-9B26-D1C8-BA37-4A2D3D915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8F60495-09E5-9CBE-4E53-C6B1EEB8B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FCE903AD-F302-FD4B-97A2-F731E44D50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0519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AF44C5-048D-2557-5879-A70DEC638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665413"/>
            <a:ext cx="6516687" cy="4448175"/>
          </a:xfrm>
        </p:spPr>
        <p:txBody>
          <a:bodyPr anchor="b"/>
          <a:lstStyle>
            <a:lvl1pPr>
              <a:defRPr sz="6000"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C09F00E-6E27-4F97-9FFA-D603F154F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7156450"/>
            <a:ext cx="6516687" cy="2338388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8E9FC4-8F73-14A2-3982-C4D88A109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DDCEAB8D-7912-DC4B-8627-AEB76401D126}" type="datetimeFigureOut">
              <a:rPr kumimoji="1" lang="ja-JP" altLang="en-US" smtClean="0"/>
              <a:pPr/>
              <a:t>2023/6/7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5956016-A8DB-553A-253E-EBFD01568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9FD80CF-64F6-9C1D-B7B5-6F1F337A9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FCE903AD-F302-FD4B-97A2-F731E44D50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46350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835D78-1044-5B7E-4D38-24336B817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C4D8E71-B235-4C0D-CC6E-1B484FF423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9113" y="2846388"/>
            <a:ext cx="3182937" cy="6784975"/>
          </a:xfrm>
        </p:spPr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2pPr>
            <a:lvl3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3pPr>
            <a:lvl4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4pPr>
            <a:lvl5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8590ED2-DB4F-1D35-40C8-A7AA97C1E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54450" y="2846388"/>
            <a:ext cx="3182938" cy="6784975"/>
          </a:xfrm>
        </p:spPr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2pPr>
            <a:lvl3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3pPr>
            <a:lvl4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4pPr>
            <a:lvl5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D912EA2-097A-30DC-6C6D-395F8951C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DDCEAB8D-7912-DC4B-8627-AEB76401D126}" type="datetimeFigureOut">
              <a:rPr kumimoji="1" lang="ja-JP" altLang="en-US" smtClean="0"/>
              <a:pPr/>
              <a:t>2023/6/7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EE14921-D7E8-2D40-6FBD-1F950B450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4D92071-3A90-F469-D70F-3BDC823E4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FCE903AD-F302-FD4B-97A2-F731E44D50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2990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&amp;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イメージ"/>
          <p:cNvSpPr>
            <a:spLocks noGrp="1"/>
          </p:cNvSpPr>
          <p:nvPr>
            <p:ph type="pic" idx="21"/>
          </p:nvPr>
        </p:nvSpPr>
        <p:spPr>
          <a:xfrm>
            <a:off x="-218923" y="1980828"/>
            <a:ext cx="10363490" cy="62069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 b="0" i="0">
                <a:latin typeface="Meiryo" panose="020B0604030504040204" pitchFamily="34" charset="-128"/>
              </a:defRPr>
            </a:lvl1pPr>
          </a:lstStyle>
          <a:p>
            <a:endParaRPr dirty="0"/>
          </a:p>
        </p:txBody>
      </p:sp>
      <p:sp>
        <p:nvSpPr>
          <p:cNvPr id="22" name="プレゼンテーションのタイトル"/>
          <p:cNvSpPr txBox="1">
            <a:spLocks noGrp="1"/>
          </p:cNvSpPr>
          <p:nvPr>
            <p:ph type="title" hasCustomPrompt="1"/>
          </p:nvPr>
        </p:nvSpPr>
        <p:spPr>
          <a:xfrm>
            <a:off x="405866" y="5523805"/>
            <a:ext cx="6744768" cy="191864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iryo" panose="020B0604030504040204" pitchFamily="34" charset="-128"/>
              </a:defRPr>
            </a:lvl1pPr>
          </a:lstStyle>
          <a:p>
            <a:r>
              <a:rPr dirty="0" err="1"/>
              <a:t>プレゼンテーションのタイトル</a:t>
            </a:r>
            <a:endParaRPr dirty="0"/>
          </a:p>
        </p:txBody>
      </p:sp>
      <p:sp>
        <p:nvSpPr>
          <p:cNvPr id="23" name="本文レベル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5866" y="7412930"/>
            <a:ext cx="6744768" cy="40079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iryo" panose="020B0604030504040204" pitchFamily="34" charset="-128"/>
              </a:defRPr>
            </a:lvl1pPr>
            <a:lvl2pPr>
              <a:defRPr b="0" i="0">
                <a:latin typeface="Meiryo" panose="020B0604030504040204" pitchFamily="34" charset="-128"/>
              </a:defRPr>
            </a:lvl2pPr>
            <a:lvl3pPr>
              <a:defRPr b="0" i="0">
                <a:latin typeface="Meiryo" panose="020B0604030504040204" pitchFamily="34" charset="-128"/>
              </a:defRPr>
            </a:lvl3pPr>
            <a:lvl4pPr>
              <a:defRPr b="0" i="0">
                <a:latin typeface="Meiryo" panose="020B0604030504040204" pitchFamily="34" charset="-128"/>
              </a:defRPr>
            </a:lvl4pPr>
            <a:lvl5pPr>
              <a:defRPr b="0" i="0">
                <a:latin typeface="Meiryo" panose="020B0604030504040204" pitchFamily="34" charset="-128"/>
              </a:defRPr>
            </a:lvl5pPr>
          </a:lstStyle>
          <a:p>
            <a:r>
              <a:rPr dirty="0" err="1"/>
              <a:t>プレゼンテーションのサブタイトル</a:t>
            </a:r>
            <a:endParaRPr dirty="0"/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24" name="作者と日付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05866" y="2845085"/>
            <a:ext cx="6744769" cy="267901"/>
          </a:xfrm>
          <a:prstGeom prst="rect">
            <a:avLst/>
          </a:prstGeom>
        </p:spPr>
        <p:txBody>
          <a:bodyPr/>
          <a:lstStyle>
            <a:lvl1pPr defTabSz="405458">
              <a:defRPr sz="1637" b="0" i="0">
                <a:latin typeface="Meiryo" panose="020B0604030504040204" pitchFamily="34" charset="-128"/>
              </a:defRPr>
            </a:lvl1pPr>
          </a:lstStyle>
          <a:p>
            <a:r>
              <a:rPr dirty="0" err="1"/>
              <a:t>作者と日付</a:t>
            </a:r>
            <a:endParaRPr dirty="0"/>
          </a:p>
        </p:txBody>
      </p:sp>
      <p:sp>
        <p:nvSpPr>
          <p:cNvPr id="25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3623560" y="7800658"/>
            <a:ext cx="305365" cy="23683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86CB4B4D-7CA3-9044-876B-883B54F8677D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F56F2C-72C2-317E-746F-A0FF88A06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569913"/>
            <a:ext cx="6516688" cy="2066925"/>
          </a:xfrm>
        </p:spPr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054C326-FDC2-E52B-99B3-E848AC4E1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700" y="2620963"/>
            <a:ext cx="3197225" cy="1285875"/>
          </a:xfrm>
        </p:spPr>
        <p:txBody>
          <a:bodyPr anchor="b"/>
          <a:lstStyle>
            <a:lvl1pPr marL="0" indent="0">
              <a:buNone/>
              <a:defRPr sz="2400"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58ED478-FA31-73B5-DC94-BDC7FB48B5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700" y="3906838"/>
            <a:ext cx="3197225" cy="5745162"/>
          </a:xfrm>
        </p:spPr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2pPr>
            <a:lvl3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3pPr>
            <a:lvl4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4pPr>
            <a:lvl5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3E7258E-6E22-9ED2-9E48-AAB4CB844D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25875" y="2620963"/>
            <a:ext cx="3211513" cy="1285875"/>
          </a:xfrm>
        </p:spPr>
        <p:txBody>
          <a:bodyPr anchor="b"/>
          <a:lstStyle>
            <a:lvl1pPr marL="0" indent="0">
              <a:buNone/>
              <a:defRPr sz="2400"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D62BE826-C4D2-221F-353E-D8B48EDF5E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25875" y="3906838"/>
            <a:ext cx="3211513" cy="5745162"/>
          </a:xfrm>
        </p:spPr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2pPr>
            <a:lvl3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3pPr>
            <a:lvl4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4pPr>
            <a:lvl5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219F7D9-F9DB-4A38-C9E8-A314ED6E5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DDCEAB8D-7912-DC4B-8627-AEB76401D126}" type="datetimeFigureOut">
              <a:rPr kumimoji="1" lang="ja-JP" altLang="en-US" smtClean="0"/>
              <a:pPr/>
              <a:t>2023/6/7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86CF21C-D57B-EE36-1AFA-76DB63E47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0D30692-D74A-4D8B-5243-69568077E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FCE903AD-F302-FD4B-97A2-F731E44D50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57966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7B00AF-57E5-40EA-0992-4C3B029D9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8FBC4CE-2BB5-1E88-FBE8-233EC402D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DDCEAB8D-7912-DC4B-8627-AEB76401D126}" type="datetimeFigureOut">
              <a:rPr kumimoji="1" lang="ja-JP" altLang="en-US" smtClean="0"/>
              <a:pPr/>
              <a:t>2023/6/7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E89ED81-8338-CEB9-3AE8-74D99A38F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DD5D6ED-F98F-EB25-1878-B982BEE29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FCE903AD-F302-FD4B-97A2-F731E44D50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5496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3DD9075-D070-272B-11B4-8C91834BA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DDCEAB8D-7912-DC4B-8627-AEB76401D126}" type="datetimeFigureOut">
              <a:rPr kumimoji="1" lang="ja-JP" altLang="en-US" smtClean="0"/>
              <a:pPr/>
              <a:t>2023/6/7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F9706C3-A31F-8513-8112-435086B5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5FF96A-94F7-B390-FB6A-116F877A6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FCE903AD-F302-FD4B-97A2-F731E44D50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36459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D2744B-48E2-4DA8-E44B-C108A7DA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712788"/>
            <a:ext cx="2436813" cy="2495550"/>
          </a:xfrm>
        </p:spPr>
        <p:txBody>
          <a:bodyPr anchor="b"/>
          <a:lstStyle>
            <a:lvl1pPr>
              <a:defRPr sz="3200"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DA6E7A4-5617-BFED-6171-92A5A7D39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100" y="1539875"/>
            <a:ext cx="3824288" cy="7599363"/>
          </a:xfrm>
        </p:spPr>
        <p:txBody>
          <a:bodyPr/>
          <a:lstStyle>
            <a:lvl1pPr>
              <a:defRPr sz="3200"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>
              <a:defRPr sz="2800" b="0" i="0">
                <a:latin typeface="Meiryo" panose="020B0604030504040204" pitchFamily="34" charset="-128"/>
                <a:ea typeface="Meiryo" panose="020B0604030504040204" pitchFamily="34" charset="-128"/>
              </a:defRPr>
            </a:lvl2pPr>
            <a:lvl3pPr>
              <a:defRPr sz="2400" b="0" i="0">
                <a:latin typeface="Meiryo" panose="020B0604030504040204" pitchFamily="34" charset="-128"/>
                <a:ea typeface="Meiryo" panose="020B0604030504040204" pitchFamily="34" charset="-128"/>
              </a:defRPr>
            </a:lvl3pPr>
            <a:lvl4pPr>
              <a:defRPr sz="2000" b="0" i="0">
                <a:latin typeface="Meiryo" panose="020B0604030504040204" pitchFamily="34" charset="-128"/>
                <a:ea typeface="Meiryo" panose="020B0604030504040204" pitchFamily="34" charset="-128"/>
              </a:defRPr>
            </a:lvl4pPr>
            <a:lvl5pPr>
              <a:defRPr sz="2000" b="0" i="0">
                <a:latin typeface="Meiryo" panose="020B0604030504040204" pitchFamily="34" charset="-128"/>
                <a:ea typeface="Meiryo" panose="020B0604030504040204" pitchFamily="34" charset="-12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0EB2C0F-A574-2914-CE30-9254B5A4A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700" y="3208338"/>
            <a:ext cx="2436813" cy="5943600"/>
          </a:xfrm>
        </p:spPr>
        <p:txBody>
          <a:bodyPr/>
          <a:lstStyle>
            <a:lvl1pPr marL="0" indent="0">
              <a:buNone/>
              <a:defRPr sz="1600"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CBC2B8C-A47A-34B0-690B-9B154FB85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DDCEAB8D-7912-DC4B-8627-AEB76401D126}" type="datetimeFigureOut">
              <a:rPr kumimoji="1" lang="ja-JP" altLang="en-US" smtClean="0"/>
              <a:pPr/>
              <a:t>2023/6/7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DE933B2-6620-0DE9-7CCB-6128EA671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94947ED-83ED-7078-A9C9-029DE2BB8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FCE903AD-F302-FD4B-97A2-F731E44D50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77917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2F8614-0832-30B3-A419-682C48D90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712788"/>
            <a:ext cx="2436813" cy="2495550"/>
          </a:xfrm>
        </p:spPr>
        <p:txBody>
          <a:bodyPr anchor="b"/>
          <a:lstStyle>
            <a:lvl1pPr>
              <a:defRPr sz="3200"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AC3DF75-D006-8838-B660-5233F10232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13100" y="1539875"/>
            <a:ext cx="3824288" cy="7599363"/>
          </a:xfrm>
        </p:spPr>
        <p:txBody>
          <a:bodyPr/>
          <a:lstStyle>
            <a:lvl1pPr marL="0" indent="0">
              <a:buNone/>
              <a:defRPr sz="3200"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8804BFB-0D39-530C-F6FD-AAD85BB298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700" y="3208338"/>
            <a:ext cx="2436813" cy="5943600"/>
          </a:xfrm>
        </p:spPr>
        <p:txBody>
          <a:bodyPr/>
          <a:lstStyle>
            <a:lvl1pPr marL="0" indent="0">
              <a:buNone/>
              <a:defRPr sz="1600"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7ECDEF6-04CF-4ACE-03E4-64E21B30D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DDCEAB8D-7912-DC4B-8627-AEB76401D126}" type="datetimeFigureOut">
              <a:rPr kumimoji="1" lang="ja-JP" altLang="en-US" smtClean="0"/>
              <a:pPr/>
              <a:t>2023/6/7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968EE66-B829-5A0D-6ED2-E3C502CDB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55DAF5-C02A-E28B-0C8D-146537AF2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FCE903AD-F302-FD4B-97A2-F731E44D50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32824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05927D-860A-A626-9B7D-ED345CAAB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D91016F-0EAD-0F5B-20FB-27F40D2C1F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2pPr>
            <a:lvl3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3pPr>
            <a:lvl4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4pPr>
            <a:lvl5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4856558-574F-C826-17EE-DFDCDC60A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DDCEAB8D-7912-DC4B-8627-AEB76401D126}" type="datetimeFigureOut">
              <a:rPr kumimoji="1" lang="ja-JP" altLang="en-US" smtClean="0"/>
              <a:pPr/>
              <a:t>2023/6/7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1E402C6-02CF-947D-D36D-F491B091E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64617F5-F5BA-C9E2-BD37-94918DF13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FCE903AD-F302-FD4B-97A2-F731E44D50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04328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E1DD937-22AB-C51A-8A91-F10DBD541D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408613" y="569913"/>
            <a:ext cx="1628775" cy="9061450"/>
          </a:xfrm>
        </p:spPr>
        <p:txBody>
          <a:bodyPr vert="eaVert"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1A7C1D2-BD8C-FD50-D903-3B08444833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9113" y="569913"/>
            <a:ext cx="4737100" cy="9061450"/>
          </a:xfrm>
        </p:spPr>
        <p:txBody>
          <a:bodyPr vert="eaVert"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2pPr>
            <a:lvl3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3pPr>
            <a:lvl4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4pPr>
            <a:lvl5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68E4535-0B00-C256-2384-FABDCC330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DDCEAB8D-7912-DC4B-8627-AEB76401D126}" type="datetimeFigureOut">
              <a:rPr kumimoji="1" lang="ja-JP" altLang="en-US" smtClean="0"/>
              <a:pPr/>
              <a:t>2023/6/7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82BC1D9-9746-CB98-FB1E-B1A88259F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D7F466-7B40-ACB8-807D-080D0F0C6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FCE903AD-F302-FD4B-97A2-F731E44D50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7130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61FF3E-DEAF-5183-FABB-EB052338E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D0061F7-5429-B864-83A3-0832D4BF7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DDCEAB8D-7912-DC4B-8627-AEB76401D126}" type="datetimeFigureOut">
              <a:rPr kumimoji="1" lang="ja-JP" altLang="en-US" smtClean="0"/>
              <a:pPr/>
              <a:t>2023/6/7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6BF7D4B-D111-0024-BB23-68F8F2E5A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B49BD66-D4FA-6C3E-6311-85C75551A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FCE903AD-F302-FD4B-97A2-F731E44D50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542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&amp;画像（代替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>
            <a:spLocks noGrp="1"/>
          </p:cNvSpPr>
          <p:nvPr>
            <p:ph type="pic" sz="half" idx="21"/>
          </p:nvPr>
        </p:nvSpPr>
        <p:spPr>
          <a:xfrm>
            <a:off x="3090705" y="2800808"/>
            <a:ext cx="4383361" cy="51016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 b="0" i="0">
                <a:latin typeface="Meiryo" panose="020B0604030504040204" pitchFamily="34" charset="-128"/>
              </a:defRPr>
            </a:lvl1pPr>
          </a:lstStyle>
          <a:p>
            <a:endParaRPr dirty="0"/>
          </a:p>
        </p:txBody>
      </p:sp>
      <p:sp>
        <p:nvSpPr>
          <p:cNvPr id="33" name="本文レベル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5866" y="5420493"/>
            <a:ext cx="2966518" cy="235011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iryo" panose="020B0604030504040204" pitchFamily="34" charset="-128"/>
              </a:defRPr>
            </a:lvl1pPr>
            <a:lvl2pPr>
              <a:defRPr b="0" i="0">
                <a:latin typeface="Meiryo" panose="020B0604030504040204" pitchFamily="34" charset="-128"/>
              </a:defRPr>
            </a:lvl2pPr>
            <a:lvl3pPr>
              <a:defRPr b="0" i="0">
                <a:latin typeface="Meiryo" panose="020B0604030504040204" pitchFamily="34" charset="-128"/>
              </a:defRPr>
            </a:lvl3pPr>
            <a:lvl4pPr>
              <a:defRPr b="0" i="0">
                <a:latin typeface="Meiryo" panose="020B0604030504040204" pitchFamily="34" charset="-128"/>
              </a:defRPr>
            </a:lvl4pPr>
            <a:lvl5pPr>
              <a:defRPr b="0" i="0">
                <a:latin typeface="Meiryo" panose="020B0604030504040204" pitchFamily="34" charset="-128"/>
              </a:defRPr>
            </a:lvl5pPr>
          </a:lstStyle>
          <a:p>
            <a:r>
              <a:rPr dirty="0" err="1"/>
              <a:t>スライドのサブタイトル</a:t>
            </a:r>
            <a:endParaRPr dirty="0"/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34" name="スライドのタイトル"/>
          <p:cNvSpPr txBox="1">
            <a:spLocks noGrp="1"/>
          </p:cNvSpPr>
          <p:nvPr>
            <p:ph type="title" hasCustomPrompt="1"/>
          </p:nvPr>
        </p:nvSpPr>
        <p:spPr>
          <a:xfrm>
            <a:off x="405866" y="2915412"/>
            <a:ext cx="2966518" cy="2549359"/>
          </a:xfrm>
          <a:prstGeom prst="rect">
            <a:avLst/>
          </a:prstGeom>
        </p:spPr>
        <p:txBody>
          <a:bodyPr/>
          <a:lstStyle>
            <a:lvl1pPr>
              <a:defRPr sz="6400" b="0" i="0" spc="-128">
                <a:latin typeface="Meiryo" panose="020B0604030504040204" pitchFamily="34" charset="-128"/>
              </a:defRPr>
            </a:lvl1pPr>
          </a:lstStyle>
          <a:p>
            <a:r>
              <a:rPr dirty="0" err="1"/>
              <a:t>スライドのタイトル</a:t>
            </a:r>
            <a:endParaRPr dirty="0"/>
          </a:p>
        </p:txBody>
      </p:sp>
      <p:sp>
        <p:nvSpPr>
          <p:cNvPr id="35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3623600" y="7800658"/>
            <a:ext cx="305365" cy="23683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86CB4B4D-7CA3-9044-876B-883B54F8677D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本文レベル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05866" y="4232411"/>
            <a:ext cx="6744768" cy="3542110"/>
          </a:xfrm>
          <a:prstGeom prst="rect">
            <a:avLst/>
          </a:prstGeom>
        </p:spPr>
        <p:txBody>
          <a:bodyPr/>
          <a:lstStyle>
            <a:lvl1pPr marL="406400" indent="-406400" defTabSz="1901001">
              <a:lnSpc>
                <a:spcPct val="90000"/>
              </a:lnSpc>
              <a:spcBef>
                <a:spcPts val="3500"/>
              </a:spcBef>
              <a:buSzPct val="123000"/>
              <a:buChar char="•"/>
              <a:defRPr sz="3200" b="0" i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  <a:sym typeface="ヒラギノ角ゴ ProN W3"/>
              </a:defRPr>
            </a:lvl1pPr>
            <a:lvl2pPr marL="787400" indent="-406400" defTabSz="1901001">
              <a:lnSpc>
                <a:spcPct val="90000"/>
              </a:lnSpc>
              <a:spcBef>
                <a:spcPts val="3500"/>
              </a:spcBef>
              <a:buSzPct val="123000"/>
              <a:buChar char="•"/>
              <a:defRPr sz="3200" b="0" i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  <a:sym typeface="ヒラギノ角ゴ ProN W3"/>
              </a:defRPr>
            </a:lvl2pPr>
            <a:lvl3pPr marL="1168400" indent="-406400" defTabSz="1901001">
              <a:lnSpc>
                <a:spcPct val="90000"/>
              </a:lnSpc>
              <a:spcBef>
                <a:spcPts val="3500"/>
              </a:spcBef>
              <a:buSzPct val="123000"/>
              <a:buChar char="•"/>
              <a:defRPr sz="3200" b="0" i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  <a:sym typeface="ヒラギノ角ゴ ProN W3"/>
              </a:defRPr>
            </a:lvl3pPr>
            <a:lvl4pPr marL="1549400" indent="-406400" defTabSz="1901001">
              <a:lnSpc>
                <a:spcPct val="90000"/>
              </a:lnSpc>
              <a:spcBef>
                <a:spcPts val="3500"/>
              </a:spcBef>
              <a:buSzPct val="123000"/>
              <a:buChar char="•"/>
              <a:defRPr sz="3200" b="0" i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  <a:sym typeface="ヒラギノ角ゴ ProN W3"/>
              </a:defRPr>
            </a:lvl4pPr>
            <a:lvl5pPr marL="1930400" indent="-406400" defTabSz="1901001">
              <a:lnSpc>
                <a:spcPct val="90000"/>
              </a:lnSpc>
              <a:spcBef>
                <a:spcPts val="3500"/>
              </a:spcBef>
              <a:buSzPct val="123000"/>
              <a:buChar char="•"/>
              <a:defRPr sz="3200" b="0" i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  <a:sym typeface="ヒラギノ角ゴ ProN W3"/>
              </a:defRPr>
            </a:lvl5pPr>
          </a:lstStyle>
          <a:p>
            <a:r>
              <a:rPr dirty="0" err="1"/>
              <a:t>スライドの箇条書きテキスト</a:t>
            </a:r>
            <a:endParaRPr dirty="0"/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43" name="スライドのサブタイトル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5866" y="3334029"/>
            <a:ext cx="6744769" cy="390355"/>
          </a:xfrm>
          <a:prstGeom prst="rect">
            <a:avLst/>
          </a:prstGeom>
        </p:spPr>
        <p:txBody>
          <a:bodyPr/>
          <a:lstStyle>
            <a:lvl1pPr defTabSz="431201">
              <a:defRPr sz="2680" b="0" i="0">
                <a:latin typeface="Meiryo" panose="020B0604030504040204" pitchFamily="34" charset="-128"/>
              </a:defRPr>
            </a:lvl1pPr>
          </a:lstStyle>
          <a:p>
            <a:r>
              <a:rPr dirty="0" err="1"/>
              <a:t>スライドのサブタイトル</a:t>
            </a:r>
            <a:endParaRPr dirty="0"/>
          </a:p>
        </p:txBody>
      </p:sp>
      <p:sp>
        <p:nvSpPr>
          <p:cNvPr id="44" name="スライドのタイトル"/>
          <p:cNvSpPr txBox="1">
            <a:spLocks noGrp="1"/>
          </p:cNvSpPr>
          <p:nvPr>
            <p:ph type="title" hasCustomPrompt="1"/>
          </p:nvPr>
        </p:nvSpPr>
        <p:spPr>
          <a:xfrm>
            <a:off x="405866" y="2768831"/>
            <a:ext cx="6744768" cy="590353"/>
          </a:xfrm>
          <a:prstGeom prst="rect">
            <a:avLst/>
          </a:prstGeom>
        </p:spPr>
        <p:txBody>
          <a:bodyPr anchor="t"/>
          <a:lstStyle>
            <a:lvl1pPr>
              <a:defRPr sz="6400" b="0" i="0" spc="-128">
                <a:latin typeface="Meiryo" panose="020B0604030504040204" pitchFamily="34" charset="-128"/>
              </a:defRPr>
            </a:lvl1pPr>
          </a:lstStyle>
          <a:p>
            <a:r>
              <a:rPr dirty="0" err="1"/>
              <a:t>スライドのタイトル</a:t>
            </a:r>
            <a:endParaRPr dirty="0"/>
          </a:p>
        </p:txBody>
      </p:sp>
      <p:sp>
        <p:nvSpPr>
          <p:cNvPr id="45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3623600" y="7800658"/>
            <a:ext cx="305365" cy="23683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86CB4B4D-7CA3-9044-876B-883B54F8677D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本文レベル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05866" y="4232411"/>
            <a:ext cx="6744768" cy="3542110"/>
          </a:xfrm>
          <a:prstGeom prst="rect">
            <a:avLst/>
          </a:prstGeom>
        </p:spPr>
        <p:txBody>
          <a:bodyPr numCol="2" spcCol="342449"/>
          <a:lstStyle>
            <a:lvl1pPr marL="406400" indent="-406400" defTabSz="1901001">
              <a:lnSpc>
                <a:spcPct val="90000"/>
              </a:lnSpc>
              <a:spcBef>
                <a:spcPts val="3500"/>
              </a:spcBef>
              <a:buSzPct val="123000"/>
              <a:buChar char="•"/>
              <a:defRPr sz="3200" b="0" i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  <a:sym typeface="ヒラギノ角ゴ ProN W3"/>
              </a:defRPr>
            </a:lvl1pPr>
            <a:lvl2pPr marL="787400" indent="-406400" defTabSz="1901001">
              <a:lnSpc>
                <a:spcPct val="90000"/>
              </a:lnSpc>
              <a:spcBef>
                <a:spcPts val="3500"/>
              </a:spcBef>
              <a:buSzPct val="123000"/>
              <a:buChar char="•"/>
              <a:defRPr sz="3200" b="0" i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  <a:sym typeface="ヒラギノ角ゴ ProN W3"/>
              </a:defRPr>
            </a:lvl2pPr>
            <a:lvl3pPr marL="1168400" indent="-406400" defTabSz="1901001">
              <a:lnSpc>
                <a:spcPct val="90000"/>
              </a:lnSpc>
              <a:spcBef>
                <a:spcPts val="3500"/>
              </a:spcBef>
              <a:buSzPct val="123000"/>
              <a:buChar char="•"/>
              <a:defRPr sz="3200" b="0" i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  <a:sym typeface="ヒラギノ角ゴ ProN W3"/>
              </a:defRPr>
            </a:lvl3pPr>
            <a:lvl4pPr marL="1549400" indent="-406400" defTabSz="1901001">
              <a:lnSpc>
                <a:spcPct val="90000"/>
              </a:lnSpc>
              <a:spcBef>
                <a:spcPts val="3500"/>
              </a:spcBef>
              <a:buSzPct val="123000"/>
              <a:buChar char="•"/>
              <a:defRPr sz="3200" b="0" i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  <a:sym typeface="ヒラギノ角ゴ ProN W3"/>
              </a:defRPr>
            </a:lvl4pPr>
            <a:lvl5pPr marL="1930400" indent="-406400" defTabSz="1901001">
              <a:lnSpc>
                <a:spcPct val="90000"/>
              </a:lnSpc>
              <a:spcBef>
                <a:spcPts val="3500"/>
              </a:spcBef>
              <a:buSzPct val="123000"/>
              <a:buChar char="•"/>
              <a:defRPr sz="3200" b="0" i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  <a:sym typeface="ヒラギノ角ゴ ProN W3"/>
              </a:defRPr>
            </a:lvl5pPr>
          </a:lstStyle>
          <a:p>
            <a:r>
              <a:rPr dirty="0" err="1"/>
              <a:t>スライドの箇条書きテキスト</a:t>
            </a:r>
            <a:endParaRPr dirty="0"/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53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3623600" y="7800658"/>
            <a:ext cx="305365" cy="23683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86CB4B4D-7CA3-9044-876B-883B54F8677D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660384004_1290x1720.jpeg"/>
          <p:cNvSpPr>
            <a:spLocks noGrp="1"/>
          </p:cNvSpPr>
          <p:nvPr>
            <p:ph type="pic" sz="half" idx="21"/>
          </p:nvPr>
        </p:nvSpPr>
        <p:spPr>
          <a:xfrm>
            <a:off x="3586385" y="2859844"/>
            <a:ext cx="3746889" cy="49958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 b="0" i="0">
                <a:latin typeface="Meiryo" panose="020B0604030504040204" pitchFamily="34" charset="-128"/>
              </a:defRPr>
            </a:lvl1pPr>
          </a:lstStyle>
          <a:p>
            <a:endParaRPr dirty="0"/>
          </a:p>
        </p:txBody>
      </p:sp>
      <p:sp>
        <p:nvSpPr>
          <p:cNvPr id="61" name="スライドのタイトル"/>
          <p:cNvSpPr txBox="1">
            <a:spLocks noGrp="1"/>
          </p:cNvSpPr>
          <p:nvPr>
            <p:ph type="title" hasCustomPrompt="1"/>
          </p:nvPr>
        </p:nvSpPr>
        <p:spPr>
          <a:xfrm>
            <a:off x="405866" y="2771291"/>
            <a:ext cx="2966518" cy="590352"/>
          </a:xfrm>
          <a:prstGeom prst="rect">
            <a:avLst/>
          </a:prstGeom>
        </p:spPr>
        <p:txBody>
          <a:bodyPr anchor="t"/>
          <a:lstStyle>
            <a:lvl1pPr>
              <a:defRPr sz="6400" b="0" i="0" spc="-128">
                <a:latin typeface="Meiryo" panose="020B0604030504040204" pitchFamily="34" charset="-128"/>
              </a:defRPr>
            </a:lvl1pPr>
          </a:lstStyle>
          <a:p>
            <a:r>
              <a:rPr dirty="0" err="1"/>
              <a:t>スライドのタイトル</a:t>
            </a:r>
            <a:endParaRPr dirty="0"/>
          </a:p>
        </p:txBody>
      </p:sp>
      <p:sp>
        <p:nvSpPr>
          <p:cNvPr id="62" name="スライドのサブタイトル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05866" y="3334029"/>
            <a:ext cx="2966518" cy="390355"/>
          </a:xfrm>
          <a:prstGeom prst="rect">
            <a:avLst/>
          </a:prstGeom>
        </p:spPr>
        <p:txBody>
          <a:bodyPr/>
          <a:lstStyle>
            <a:lvl1pPr defTabSz="334663">
              <a:defRPr sz="2080" b="0" i="0">
                <a:latin typeface="Meiryo" panose="020B0604030504040204" pitchFamily="34" charset="-128"/>
              </a:defRPr>
            </a:lvl1pPr>
          </a:lstStyle>
          <a:p>
            <a:r>
              <a:rPr dirty="0" err="1"/>
              <a:t>スライドのサブタイトル</a:t>
            </a:r>
            <a:endParaRPr dirty="0"/>
          </a:p>
        </p:txBody>
      </p:sp>
      <p:sp>
        <p:nvSpPr>
          <p:cNvPr id="63" name="本文レベル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5866" y="4535197"/>
            <a:ext cx="2966518" cy="3249932"/>
          </a:xfrm>
          <a:prstGeom prst="rect">
            <a:avLst/>
          </a:prstGeom>
        </p:spPr>
        <p:txBody>
          <a:bodyPr/>
          <a:lstStyle>
            <a:lvl1pPr marL="406400" indent="-406400" defTabSz="1901001">
              <a:lnSpc>
                <a:spcPct val="90000"/>
              </a:lnSpc>
              <a:spcBef>
                <a:spcPts val="3500"/>
              </a:spcBef>
              <a:buSzPct val="123000"/>
              <a:buChar char="•"/>
              <a:defRPr sz="3200" b="0" i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  <a:sym typeface="ヒラギノ角ゴ ProN W3"/>
              </a:defRPr>
            </a:lvl1pPr>
            <a:lvl2pPr marL="787400" indent="-406400" defTabSz="1901001">
              <a:lnSpc>
                <a:spcPct val="90000"/>
              </a:lnSpc>
              <a:spcBef>
                <a:spcPts val="3500"/>
              </a:spcBef>
              <a:buSzPct val="123000"/>
              <a:buChar char="•"/>
              <a:defRPr sz="3200" b="0" i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  <a:sym typeface="ヒラギノ角ゴ ProN W3"/>
              </a:defRPr>
            </a:lvl2pPr>
            <a:lvl3pPr marL="1168400" indent="-406400" defTabSz="1901001">
              <a:lnSpc>
                <a:spcPct val="90000"/>
              </a:lnSpc>
              <a:spcBef>
                <a:spcPts val="3500"/>
              </a:spcBef>
              <a:buSzPct val="123000"/>
              <a:buChar char="•"/>
              <a:defRPr sz="3200" b="0" i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  <a:sym typeface="ヒラギノ角ゴ ProN W3"/>
              </a:defRPr>
            </a:lvl3pPr>
            <a:lvl4pPr marL="1549400" indent="-406400" defTabSz="1901001">
              <a:lnSpc>
                <a:spcPct val="90000"/>
              </a:lnSpc>
              <a:spcBef>
                <a:spcPts val="3500"/>
              </a:spcBef>
              <a:buSzPct val="123000"/>
              <a:buChar char="•"/>
              <a:defRPr sz="3200" b="0" i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  <a:sym typeface="ヒラギノ角ゴ ProN W3"/>
              </a:defRPr>
            </a:lvl4pPr>
            <a:lvl5pPr marL="1930400" indent="-406400" defTabSz="1901001">
              <a:lnSpc>
                <a:spcPct val="90000"/>
              </a:lnSpc>
              <a:spcBef>
                <a:spcPts val="3500"/>
              </a:spcBef>
              <a:buSzPct val="123000"/>
              <a:buChar char="•"/>
              <a:defRPr sz="3200" b="0" i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  <a:sym typeface="ヒラギノ角ゴ ProN W3"/>
              </a:defRPr>
            </a:lvl5pPr>
          </a:lstStyle>
          <a:p>
            <a:r>
              <a:rPr dirty="0" err="1"/>
              <a:t>スライドの箇条書きテキスト</a:t>
            </a:r>
            <a:endParaRPr dirty="0"/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64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3623600" y="7800658"/>
            <a:ext cx="305365" cy="23683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86CB4B4D-7CA3-9044-876B-883B54F8677D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セク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セクションタイトル"/>
          <p:cNvSpPr txBox="1">
            <a:spLocks noGrp="1"/>
          </p:cNvSpPr>
          <p:nvPr>
            <p:ph type="title" hasCustomPrompt="1"/>
          </p:nvPr>
        </p:nvSpPr>
        <p:spPr>
          <a:xfrm>
            <a:off x="405866" y="4387378"/>
            <a:ext cx="6744768" cy="1918644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  <a:sym typeface="ヒラギノ角ゴ ProN W3"/>
              </a:defRPr>
            </a:lvl1pPr>
          </a:lstStyle>
          <a:p>
            <a:r>
              <a:rPr dirty="0" err="1"/>
              <a:t>セクションタイトル</a:t>
            </a:r>
            <a:endParaRPr dirty="0"/>
          </a:p>
        </p:txBody>
      </p:sp>
      <p:sp>
        <p:nvSpPr>
          <p:cNvPr id="72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3623600" y="7800658"/>
            <a:ext cx="305365" cy="23683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86CB4B4D-7CA3-9044-876B-883B54F8677D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スライドのタイトル"/>
          <p:cNvSpPr txBox="1">
            <a:spLocks noGrp="1"/>
          </p:cNvSpPr>
          <p:nvPr>
            <p:ph type="title" hasCustomPrompt="1"/>
          </p:nvPr>
        </p:nvSpPr>
        <p:spPr>
          <a:xfrm>
            <a:off x="405866" y="2768831"/>
            <a:ext cx="6744768" cy="590353"/>
          </a:xfrm>
          <a:prstGeom prst="rect">
            <a:avLst/>
          </a:prstGeom>
        </p:spPr>
        <p:txBody>
          <a:bodyPr anchor="t"/>
          <a:lstStyle>
            <a:lvl1pPr>
              <a:defRPr sz="6400" b="0" i="0" spc="-128">
                <a:latin typeface="Meiryo" panose="020B0604030504040204" pitchFamily="34" charset="-128"/>
              </a:defRPr>
            </a:lvl1pPr>
          </a:lstStyle>
          <a:p>
            <a:r>
              <a:rPr dirty="0" err="1"/>
              <a:t>スライドのタイトル</a:t>
            </a:r>
            <a:endParaRPr dirty="0"/>
          </a:p>
        </p:txBody>
      </p:sp>
      <p:sp>
        <p:nvSpPr>
          <p:cNvPr id="80" name="スライドのサブタイトル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5866" y="3334029"/>
            <a:ext cx="6744769" cy="390355"/>
          </a:xfrm>
          <a:prstGeom prst="rect">
            <a:avLst/>
          </a:prstGeom>
        </p:spPr>
        <p:txBody>
          <a:bodyPr/>
          <a:lstStyle>
            <a:lvl1pPr defTabSz="431201">
              <a:defRPr sz="2680" b="0" i="0">
                <a:latin typeface="Meiryo" panose="020B0604030504040204" pitchFamily="34" charset="-128"/>
              </a:defRPr>
            </a:lvl1pPr>
          </a:lstStyle>
          <a:p>
            <a:r>
              <a:rPr dirty="0" err="1"/>
              <a:t>スライドのサブタイトル</a:t>
            </a:r>
            <a:endParaRPr dirty="0"/>
          </a:p>
        </p:txBody>
      </p:sp>
      <p:sp>
        <p:nvSpPr>
          <p:cNvPr id="81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3623600" y="7800658"/>
            <a:ext cx="305365" cy="23683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86CB4B4D-7CA3-9044-876B-883B54F8677D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議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議題のタイトル"/>
          <p:cNvSpPr txBox="1">
            <a:spLocks noGrp="1"/>
          </p:cNvSpPr>
          <p:nvPr>
            <p:ph type="title" hasCustomPrompt="1"/>
          </p:nvPr>
        </p:nvSpPr>
        <p:spPr>
          <a:xfrm>
            <a:off x="405866" y="2771291"/>
            <a:ext cx="6744768" cy="590352"/>
          </a:xfrm>
          <a:prstGeom prst="rect">
            <a:avLst/>
          </a:prstGeom>
        </p:spPr>
        <p:txBody>
          <a:bodyPr anchor="t"/>
          <a:lstStyle>
            <a:lvl1pPr>
              <a:defRPr sz="6400" b="0" i="0" spc="-128">
                <a:latin typeface="Meiryo" panose="020B0604030504040204" pitchFamily="34" charset="-128"/>
              </a:defRPr>
            </a:lvl1pPr>
          </a:lstStyle>
          <a:p>
            <a:r>
              <a:rPr dirty="0" err="1"/>
              <a:t>議題のタイトル</a:t>
            </a:r>
            <a:endParaRPr dirty="0"/>
          </a:p>
        </p:txBody>
      </p:sp>
      <p:sp>
        <p:nvSpPr>
          <p:cNvPr id="89" name="議題のサブタイトル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05866" y="3332125"/>
            <a:ext cx="6744769" cy="390354"/>
          </a:xfrm>
          <a:prstGeom prst="rect">
            <a:avLst/>
          </a:prstGeom>
        </p:spPr>
        <p:txBody>
          <a:bodyPr/>
          <a:lstStyle>
            <a:lvl1pPr defTabSz="431201">
              <a:defRPr sz="2680" b="0" i="0">
                <a:latin typeface="Meiryo" panose="020B0604030504040204" pitchFamily="34" charset="-128"/>
              </a:defRPr>
            </a:lvl1pPr>
          </a:lstStyle>
          <a:p>
            <a:r>
              <a:rPr dirty="0" err="1"/>
              <a:t>議題のサブタイトル</a:t>
            </a:r>
            <a:endParaRPr dirty="0"/>
          </a:p>
        </p:txBody>
      </p:sp>
      <p:sp>
        <p:nvSpPr>
          <p:cNvPr id="90" name="本文レベル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05866" y="4232411"/>
            <a:ext cx="6744768" cy="3542110"/>
          </a:xfrm>
          <a:prstGeom prst="rect">
            <a:avLst/>
          </a:prstGeom>
        </p:spPr>
        <p:txBody>
          <a:bodyPr/>
          <a:lstStyle>
            <a:lvl1pPr defTabSz="1901001">
              <a:lnSpc>
                <a:spcPct val="90000"/>
              </a:lnSpc>
              <a:spcBef>
                <a:spcPts val="1400"/>
              </a:spcBef>
              <a:defRPr b="0" i="0" spc="-39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  <a:sym typeface="ヒラギノ角ゴ ProN W3"/>
              </a:defRPr>
            </a:lvl1pPr>
            <a:lvl2pPr defTabSz="1901001">
              <a:lnSpc>
                <a:spcPct val="90000"/>
              </a:lnSpc>
              <a:spcBef>
                <a:spcPts val="1400"/>
              </a:spcBef>
              <a:defRPr b="0" i="0" spc="-39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  <a:sym typeface="ヒラギノ角ゴ ProN W3"/>
              </a:defRPr>
            </a:lvl2pPr>
            <a:lvl3pPr defTabSz="1901001">
              <a:lnSpc>
                <a:spcPct val="90000"/>
              </a:lnSpc>
              <a:spcBef>
                <a:spcPts val="1400"/>
              </a:spcBef>
              <a:defRPr b="0" i="0" spc="-39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  <a:sym typeface="ヒラギノ角ゴ ProN W3"/>
              </a:defRPr>
            </a:lvl3pPr>
            <a:lvl4pPr defTabSz="1901001">
              <a:lnSpc>
                <a:spcPct val="90000"/>
              </a:lnSpc>
              <a:spcBef>
                <a:spcPts val="1400"/>
              </a:spcBef>
              <a:defRPr b="0" i="0" spc="-39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  <a:sym typeface="ヒラギノ角ゴ ProN W3"/>
              </a:defRPr>
            </a:lvl4pPr>
            <a:lvl5pPr defTabSz="1901001">
              <a:lnSpc>
                <a:spcPct val="90000"/>
              </a:lnSpc>
              <a:spcBef>
                <a:spcPts val="1400"/>
              </a:spcBef>
              <a:defRPr b="0" i="0" spc="-39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  <a:sym typeface="ヒラギノ角ゴ ProN W3"/>
              </a:defRPr>
            </a:lvl5pPr>
          </a:lstStyle>
          <a:p>
            <a:r>
              <a:rPr dirty="0" err="1"/>
              <a:t>議題のトピック</a:t>
            </a:r>
            <a:endParaRPr dirty="0"/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91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3623600" y="7800658"/>
            <a:ext cx="305365" cy="23683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86CB4B4D-7CA3-9044-876B-883B54F8677D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E99AA64-7061-AB04-9843-74CDA230C78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7556500" cy="106934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190100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-176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1pPr>
      <a:lvl2pPr marL="0" marR="0" indent="457200" algn="l" defTabSz="190100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-176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2pPr>
      <a:lvl3pPr marL="0" marR="0" indent="914400" algn="l" defTabSz="190100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-176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3pPr>
      <a:lvl4pPr marL="0" marR="0" indent="1371600" algn="l" defTabSz="190100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-176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4pPr>
      <a:lvl5pPr marL="0" marR="0" indent="1828800" algn="l" defTabSz="190100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-176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5pPr>
      <a:lvl6pPr marL="0" marR="0" indent="2286000" algn="l" defTabSz="190100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-176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6pPr>
      <a:lvl7pPr marL="0" marR="0" indent="2743200" algn="l" defTabSz="190100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-176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7pPr>
      <a:lvl8pPr marL="0" marR="0" indent="3200400" algn="l" defTabSz="190100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-176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8pPr>
      <a:lvl9pPr marL="0" marR="0" indent="3657600" algn="l" defTabSz="190100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-176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9pPr>
    </p:titleStyle>
    <p:bodyStyle>
      <a:lvl1pPr marL="0" marR="0" indent="0" algn="l" defTabSz="64358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1pPr>
      <a:lvl2pPr marL="0" marR="0" indent="457200" algn="l" defTabSz="64358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2pPr>
      <a:lvl3pPr marL="0" marR="0" indent="914400" algn="l" defTabSz="64358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3pPr>
      <a:lvl4pPr marL="0" marR="0" indent="1371600" algn="l" defTabSz="64358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4pPr>
      <a:lvl5pPr marL="0" marR="0" indent="1828800" algn="l" defTabSz="64358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5pPr>
      <a:lvl6pPr marL="0" marR="0" indent="2286000" algn="l" defTabSz="64358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6pPr>
      <a:lvl7pPr marL="0" marR="0" indent="2743200" algn="l" defTabSz="64358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7pPr>
      <a:lvl8pPr marL="0" marR="0" indent="3200400" algn="l" defTabSz="64358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8pPr>
      <a:lvl9pPr marL="0" marR="0" indent="3657600" algn="l" defTabSz="64358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9pPr>
    </p:bodyStyle>
    <p:otherStyle>
      <a:lvl1pPr marL="0" marR="0" indent="0" algn="ctr" defTabSz="6404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457200" algn="ctr" defTabSz="6404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914400" algn="ctr" defTabSz="6404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1371600" algn="ctr" defTabSz="6404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1828800" algn="ctr" defTabSz="6404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2286000" algn="ctr" defTabSz="6404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2743200" algn="ctr" defTabSz="6404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3200400" algn="ctr" defTabSz="6404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3657600" algn="ctr" defTabSz="6404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9930A43-E604-8516-0169-42194C86C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3" y="569913"/>
            <a:ext cx="6518275" cy="2066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6BDD5B5-407B-0A3C-A4DE-32B8C6E93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113" y="2846388"/>
            <a:ext cx="6518275" cy="678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3012F72-79DA-84D2-F098-DFD7A27AD8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9113" y="9910763"/>
            <a:ext cx="1700212" cy="569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DDCEAB8D-7912-DC4B-8627-AEB76401D126}" type="datetimeFigureOut">
              <a:rPr kumimoji="1" lang="ja-JP" altLang="en-US" smtClean="0"/>
              <a:pPr/>
              <a:t>2023/6/7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F6030AE-612C-5286-2641-0CB8E848C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488" y="9910763"/>
            <a:ext cx="2549525" cy="569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F708CBB-B769-8202-1A80-1587BC958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7175" y="9910763"/>
            <a:ext cx="1700213" cy="569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fld id="{FCE903AD-F302-FD4B-97A2-F731E44D50F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44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b="0" i="0" kern="1200">
          <a:solidFill>
            <a:schemeClr val="tx1"/>
          </a:solidFill>
          <a:latin typeface="Meiryo" panose="020B0604030504040204" pitchFamily="34" charset="-128"/>
          <a:ea typeface="Meiryo" panose="020B0604030504040204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b="0" i="0" kern="1200">
          <a:solidFill>
            <a:schemeClr val="tx1"/>
          </a:solidFill>
          <a:latin typeface="Meiryo" panose="020B0604030504040204" pitchFamily="34" charset="-128"/>
          <a:ea typeface="Meiryo" panose="020B0604030504040204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b="0" i="0" kern="1200">
          <a:solidFill>
            <a:schemeClr val="tx1"/>
          </a:solidFill>
          <a:latin typeface="Meiryo" panose="020B0604030504040204" pitchFamily="34" charset="-128"/>
          <a:ea typeface="Meiryo" panose="020B0604030504040204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b="0" i="0" kern="1200">
          <a:solidFill>
            <a:schemeClr val="tx1"/>
          </a:solidFill>
          <a:latin typeface="Meiryo" panose="020B0604030504040204" pitchFamily="34" charset="-128"/>
          <a:ea typeface="Meiryo" panose="020B0604030504040204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b="0" i="0" kern="1200">
          <a:solidFill>
            <a:schemeClr val="tx1"/>
          </a:solidFill>
          <a:latin typeface="Meiryo" panose="020B0604030504040204" pitchFamily="34" charset="-128"/>
          <a:ea typeface="Meiryo" panose="020B0604030504040204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b="0" i="0" kern="1200">
          <a:solidFill>
            <a:schemeClr val="tx1"/>
          </a:solidFill>
          <a:latin typeface="Meiryo" panose="020B0604030504040204" pitchFamily="34" charset="-128"/>
          <a:ea typeface="Meiryo" panose="020B060403050404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emf"/><Relationship Id="rId18" Type="http://schemas.openxmlformats.org/officeDocument/2006/relationships/image" Target="../media/image17.emf"/><Relationship Id="rId3" Type="http://schemas.openxmlformats.org/officeDocument/2006/relationships/image" Target="../media/image2.emf"/><Relationship Id="rId21" Type="http://schemas.openxmlformats.org/officeDocument/2006/relationships/image" Target="../media/image20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image" Target="../media/image16.emf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emf"/><Relationship Id="rId20" Type="http://schemas.openxmlformats.org/officeDocument/2006/relationships/image" Target="../media/image19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24" Type="http://schemas.openxmlformats.org/officeDocument/2006/relationships/image" Target="../media/image23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23" Type="http://schemas.openxmlformats.org/officeDocument/2006/relationships/image" Target="../media/image22.emf"/><Relationship Id="rId10" Type="http://schemas.openxmlformats.org/officeDocument/2006/relationships/image" Target="../media/image9.emf"/><Relationship Id="rId19" Type="http://schemas.openxmlformats.org/officeDocument/2006/relationships/image" Target="../media/image18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Relationship Id="rId22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33.emf"/><Relationship Id="rId18" Type="http://schemas.openxmlformats.org/officeDocument/2006/relationships/image" Target="../media/image24.png"/><Relationship Id="rId3" Type="http://schemas.openxmlformats.org/officeDocument/2006/relationships/image" Target="../media/image25.emf"/><Relationship Id="rId7" Type="http://schemas.openxmlformats.org/officeDocument/2006/relationships/image" Target="../media/image8.emf"/><Relationship Id="rId12" Type="http://schemas.openxmlformats.org/officeDocument/2006/relationships/image" Target="../media/image32.emf"/><Relationship Id="rId1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emf"/><Relationship Id="rId11" Type="http://schemas.openxmlformats.org/officeDocument/2006/relationships/image" Target="../media/image31.emf"/><Relationship Id="rId5" Type="http://schemas.openxmlformats.org/officeDocument/2006/relationships/image" Target="../media/image27.png"/><Relationship Id="rId15" Type="http://schemas.openxmlformats.org/officeDocument/2006/relationships/image" Target="../media/image35.emf"/><Relationship Id="rId10" Type="http://schemas.openxmlformats.org/officeDocument/2006/relationships/image" Target="../media/image30.emf"/><Relationship Id="rId4" Type="http://schemas.openxmlformats.org/officeDocument/2006/relationships/image" Target="../media/image26.png"/><Relationship Id="rId9" Type="http://schemas.openxmlformats.org/officeDocument/2006/relationships/image" Target="../media/image29.emf"/><Relationship Id="rId14" Type="http://schemas.openxmlformats.org/officeDocument/2006/relationships/image" Target="../media/image3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83AA16F-AF31-753E-63E2-BD68E9754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99" y="8319674"/>
            <a:ext cx="3238500" cy="18034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08B5FB8-30A3-A376-77EC-55191FBD1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99" y="5669438"/>
            <a:ext cx="6845300" cy="23749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1884F3F-A6ED-A99A-620D-67C4686A9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552" y="8319674"/>
            <a:ext cx="3238500" cy="1803400"/>
          </a:xfrm>
          <a:prstGeom prst="rect">
            <a:avLst/>
          </a:prstGeom>
        </p:spPr>
      </p:pic>
      <p:pic>
        <p:nvPicPr>
          <p:cNvPr id="84" name="図 83">
            <a:extLst>
              <a:ext uri="{FF2B5EF4-FFF2-40B4-BE49-F238E27FC236}">
                <a16:creationId xmlns:a16="http://schemas.microsoft.com/office/drawing/2014/main" id="{4FB2BF1B-48BA-9806-A96E-9AB4953235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00" y="2268317"/>
            <a:ext cx="3266479" cy="3100180"/>
          </a:xfrm>
          <a:prstGeom prst="rect">
            <a:avLst/>
          </a:prstGeom>
        </p:spPr>
      </p:pic>
      <p:pic>
        <p:nvPicPr>
          <p:cNvPr id="79" name="図 78">
            <a:extLst>
              <a:ext uri="{FF2B5EF4-FFF2-40B4-BE49-F238E27FC236}">
                <a16:creationId xmlns:a16="http://schemas.microsoft.com/office/drawing/2014/main" id="{01F58818-E831-0894-42CA-AA15A543B2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8053" y="2432757"/>
            <a:ext cx="3619500" cy="2984500"/>
          </a:xfrm>
          <a:prstGeom prst="rect">
            <a:avLst/>
          </a:prstGeom>
        </p:spPr>
      </p:pic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FE7EA1BC-70DA-1A52-8012-BB95212F3258}"/>
              </a:ext>
            </a:extLst>
          </p:cNvPr>
          <p:cNvSpPr txBox="1"/>
          <p:nvPr/>
        </p:nvSpPr>
        <p:spPr>
          <a:xfrm>
            <a:off x="0" y="10449124"/>
            <a:ext cx="7556500" cy="244276"/>
          </a:xfrm>
          <a:prstGeom prst="rect">
            <a:avLst/>
          </a:prstGeom>
          <a:solidFill>
            <a:srgbClr val="F398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517" tIns="29517" rIns="29517" bIns="29517" numCol="1" spcCol="3810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800" u="none" strike="noStrike" dirty="0">
                <a:solidFill>
                  <a:schemeClr val="bg1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©</a:t>
            </a:r>
            <a:r>
              <a:rPr lang="ja-JP" altLang="en-US" sz="800" u="none" strike="noStrike">
                <a:solidFill>
                  <a:schemeClr val="bg1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学研キッズネット</a:t>
            </a:r>
            <a:endParaRPr kumimoji="0" lang="ja-JP" altLang="en-US" sz="80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Meiryo" panose="020B0604030504040204" pitchFamily="34" charset="-128"/>
              <a:ea typeface="Meiryo" panose="020B0604030504040204" pitchFamily="34" charset="-128"/>
              <a:sym typeface="ヒラギノ角ゴ ProN W3"/>
            </a:endParaRPr>
          </a:p>
        </p:txBody>
      </p:sp>
      <p:pic>
        <p:nvPicPr>
          <p:cNvPr id="70" name="図 69">
            <a:extLst>
              <a:ext uri="{FF2B5EF4-FFF2-40B4-BE49-F238E27FC236}">
                <a16:creationId xmlns:a16="http://schemas.microsoft.com/office/drawing/2014/main" id="{4B937E53-6126-B5B2-77D7-B6AA62642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326640" cy="2462612"/>
          </a:xfrm>
          <a:prstGeom prst="rect">
            <a:avLst/>
          </a:prstGeom>
        </p:spPr>
      </p:pic>
      <p:pic>
        <p:nvPicPr>
          <p:cNvPr id="72" name="図 71">
            <a:extLst>
              <a:ext uri="{FF2B5EF4-FFF2-40B4-BE49-F238E27FC236}">
                <a16:creationId xmlns:a16="http://schemas.microsoft.com/office/drawing/2014/main" id="{7780CCE1-900D-8B8D-54B8-953222C7CB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60000">
            <a:off x="311672" y="295734"/>
            <a:ext cx="1334954" cy="2136869"/>
          </a:xfrm>
          <a:prstGeom prst="rect">
            <a:avLst/>
          </a:prstGeom>
        </p:spPr>
      </p:pic>
      <p:pic>
        <p:nvPicPr>
          <p:cNvPr id="102" name="図 101">
            <a:extLst>
              <a:ext uri="{FF2B5EF4-FFF2-40B4-BE49-F238E27FC236}">
                <a16:creationId xmlns:a16="http://schemas.microsoft.com/office/drawing/2014/main" id="{FB4159C1-3C49-FF41-C55F-C1210120E6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300000">
            <a:off x="425569" y="5609717"/>
            <a:ext cx="469900" cy="723900"/>
          </a:xfrm>
          <a:prstGeom prst="rect">
            <a:avLst/>
          </a:prstGeom>
        </p:spPr>
      </p:pic>
      <p:pic>
        <p:nvPicPr>
          <p:cNvPr id="103" name="図 102">
            <a:extLst>
              <a:ext uri="{FF2B5EF4-FFF2-40B4-BE49-F238E27FC236}">
                <a16:creationId xmlns:a16="http://schemas.microsoft.com/office/drawing/2014/main" id="{6694C502-12EF-C1F3-1251-A2543E07E6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618" y="8265043"/>
            <a:ext cx="431800" cy="723900"/>
          </a:xfrm>
          <a:prstGeom prst="rect">
            <a:avLst/>
          </a:prstGeom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05F0B557-D981-5C8E-742F-43798D067246}"/>
              </a:ext>
            </a:extLst>
          </p:cNvPr>
          <p:cNvGrpSpPr/>
          <p:nvPr/>
        </p:nvGrpSpPr>
        <p:grpSpPr>
          <a:xfrm>
            <a:off x="320135" y="3273423"/>
            <a:ext cx="3094911" cy="2137102"/>
            <a:chOff x="320135" y="3273423"/>
            <a:chExt cx="3094911" cy="2137102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51FA5ED7-B9F4-8DEB-1C79-137441DAEF50}"/>
                </a:ext>
              </a:extLst>
            </p:cNvPr>
            <p:cNvSpPr txBox="1"/>
            <p:nvPr/>
          </p:nvSpPr>
          <p:spPr>
            <a:xfrm>
              <a:off x="320135" y="3273423"/>
              <a:ext cx="3094911" cy="213710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9517" tIns="29517" rIns="29517" bIns="29517" numCol="1" spcCol="38100" rtlCol="0" anchor="t" anchorCtr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sz="1000" b="1">
                  <a:solidFill>
                    <a:schemeClr val="bg2">
                      <a:lumMod val="10000"/>
                    </a:schemeClr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　ケーキを焼いてふくらんだり、</a:t>
              </a:r>
              <a:endParaRPr lang="en-US" altLang="ja-JP" sz="1000" b="1" dirty="0">
                <a:solidFill>
                  <a:schemeClr val="bg2">
                    <a:lumMod val="1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  <a:p>
              <a:pPr>
                <a:lnSpc>
                  <a:spcPct val="150000"/>
                </a:lnSpc>
              </a:pPr>
              <a:r>
                <a:rPr lang="ja-JP" altLang="en-US" sz="1000" b="1">
                  <a:solidFill>
                    <a:schemeClr val="bg2">
                      <a:lumMod val="10000"/>
                    </a:schemeClr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ゼリーを冷やすと固まったりするのはなぜだろう？</a:t>
              </a:r>
              <a:endParaRPr lang="en-US" altLang="ja-JP" sz="1000" b="1" dirty="0">
                <a:solidFill>
                  <a:schemeClr val="bg2">
                    <a:lumMod val="1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  <a:p>
              <a:pPr>
                <a:lnSpc>
                  <a:spcPct val="150000"/>
                </a:lnSpc>
              </a:pPr>
              <a:r>
                <a:rPr lang="ja-JP" altLang="en-US" sz="1000" b="1">
                  <a:solidFill>
                    <a:schemeClr val="bg2">
                      <a:lumMod val="10000"/>
                    </a:schemeClr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お菓子作りは子どもたちに一番身近な、</a:t>
              </a:r>
              <a:endParaRPr lang="en-US" altLang="ja-JP" sz="1000" b="1" dirty="0">
                <a:solidFill>
                  <a:schemeClr val="bg2">
                    <a:lumMod val="1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  <a:p>
              <a:pPr>
                <a:lnSpc>
                  <a:spcPct val="150000"/>
                </a:lnSpc>
              </a:pPr>
              <a:r>
                <a:rPr lang="ja-JP" altLang="en-US" sz="1000" b="1">
                  <a:solidFill>
                    <a:schemeClr val="bg2">
                      <a:lumMod val="10000"/>
                    </a:schemeClr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不思議がたくさんつまった科学＝</a:t>
              </a:r>
              <a:endParaRPr lang="en-US" altLang="ja-JP" sz="1000" b="1" dirty="0">
                <a:solidFill>
                  <a:schemeClr val="bg2">
                    <a:lumMod val="1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  <a:p>
              <a:pPr>
                <a:lnSpc>
                  <a:spcPct val="150000"/>
                </a:lnSpc>
              </a:pPr>
              <a:r>
                <a:rPr lang="en-US" altLang="ja-JP" sz="1000" b="1" dirty="0">
                  <a:solidFill>
                    <a:schemeClr val="bg2">
                      <a:lumMod val="10000"/>
                    </a:schemeClr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「</a:t>
              </a:r>
              <a:r>
                <a:rPr lang="en-US" altLang="ja-JP" sz="1000" b="1" dirty="0" err="1">
                  <a:solidFill>
                    <a:schemeClr val="bg2">
                      <a:lumMod val="10000"/>
                    </a:schemeClr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サイエンス・クッキング</a:t>
              </a:r>
              <a:r>
                <a:rPr lang="en-US" altLang="ja-JP" sz="1000" b="1" dirty="0">
                  <a:solidFill>
                    <a:schemeClr val="bg2">
                      <a:lumMod val="10000"/>
                    </a:schemeClr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」</a:t>
              </a:r>
              <a:r>
                <a:rPr lang="ja-JP" altLang="en-US" sz="1000" b="1">
                  <a:solidFill>
                    <a:schemeClr val="bg2">
                      <a:lumMod val="10000"/>
                    </a:schemeClr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！</a:t>
              </a:r>
              <a:endParaRPr lang="en-US" altLang="ja-JP" sz="1000" b="1" dirty="0">
                <a:solidFill>
                  <a:schemeClr val="bg2">
                    <a:lumMod val="1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  <a:p>
              <a:pPr>
                <a:lnSpc>
                  <a:spcPct val="150000"/>
                </a:lnSpc>
              </a:pPr>
              <a:r>
                <a:rPr lang="ja-JP" altLang="en-US" sz="1000" b="1">
                  <a:solidFill>
                    <a:schemeClr val="bg2">
                      <a:lumMod val="10000"/>
                    </a:schemeClr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　おいしくて楽しいホットケーキ作りから、</a:t>
              </a:r>
              <a:endParaRPr lang="en-US" altLang="ja-JP" sz="1000" b="1" dirty="0">
                <a:solidFill>
                  <a:schemeClr val="bg2">
                    <a:lumMod val="1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  <a:p>
              <a:pPr>
                <a:lnSpc>
                  <a:spcPct val="150000"/>
                </a:lnSpc>
              </a:pPr>
              <a:r>
                <a:rPr lang="en-US" altLang="ja-JP" sz="1000" b="1" dirty="0" err="1">
                  <a:solidFill>
                    <a:schemeClr val="bg2">
                      <a:lumMod val="10000"/>
                    </a:schemeClr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研究の楽しさ</a:t>
              </a:r>
              <a:r>
                <a:rPr lang="ja-JP" altLang="en-US" sz="1000" b="1">
                  <a:solidFill>
                    <a:schemeClr val="bg2">
                      <a:lumMod val="10000"/>
                    </a:schemeClr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やワクワクを</a:t>
              </a:r>
              <a:endParaRPr lang="en-US" altLang="ja-JP" sz="1000" b="1" dirty="0">
                <a:solidFill>
                  <a:schemeClr val="bg2">
                    <a:lumMod val="1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  <a:p>
              <a:pPr>
                <a:lnSpc>
                  <a:spcPct val="150000"/>
                </a:lnSpc>
              </a:pPr>
              <a:r>
                <a:rPr lang="ja-JP" altLang="en-US" sz="1000" b="1">
                  <a:solidFill>
                    <a:schemeClr val="bg2">
                      <a:lumMod val="10000"/>
                    </a:schemeClr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体験してみよう。</a:t>
              </a:r>
              <a:endParaRPr lang="en-US" altLang="ja-JP" sz="1000" b="1" dirty="0">
                <a:solidFill>
                  <a:schemeClr val="bg2">
                    <a:lumMod val="1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Calibri"/>
              </a:endParaRPr>
            </a:p>
            <a:p>
              <a:pPr marL="0" marR="0" indent="0" defTabSz="1901001" rtl="0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000" b="1" u="none" strike="noStrike" cap="none" spc="0" normalizeH="0" baseline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21" name="テキスト ボックス 120">
              <a:extLst>
                <a:ext uri="{FF2B5EF4-FFF2-40B4-BE49-F238E27FC236}">
                  <a16:creationId xmlns:a16="http://schemas.microsoft.com/office/drawing/2014/main" id="{B6439FCA-9CDD-952D-8EF4-85E560D67202}"/>
                </a:ext>
              </a:extLst>
            </p:cNvPr>
            <p:cNvSpPr txBox="1"/>
            <p:nvPr/>
          </p:nvSpPr>
          <p:spPr>
            <a:xfrm>
              <a:off x="1583502" y="3283536"/>
              <a:ext cx="6412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b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や</a:t>
              </a:r>
            </a:p>
          </p:txBody>
        </p:sp>
        <p:sp>
          <p:nvSpPr>
            <p:cNvPr id="122" name="テキスト ボックス 121">
              <a:extLst>
                <a:ext uri="{FF2B5EF4-FFF2-40B4-BE49-F238E27FC236}">
                  <a16:creationId xmlns:a16="http://schemas.microsoft.com/office/drawing/2014/main" id="{2CD51899-7422-30B3-2797-22599FD268ED}"/>
                </a:ext>
              </a:extLst>
            </p:cNvPr>
            <p:cNvSpPr txBox="1"/>
            <p:nvPr/>
          </p:nvSpPr>
          <p:spPr>
            <a:xfrm>
              <a:off x="950403" y="3512136"/>
              <a:ext cx="6412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b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ひ</a:t>
              </a:r>
            </a:p>
          </p:txBody>
        </p:sp>
        <p:sp>
          <p:nvSpPr>
            <p:cNvPr id="123" name="テキスト ボックス 122">
              <a:extLst>
                <a:ext uri="{FF2B5EF4-FFF2-40B4-BE49-F238E27FC236}">
                  <a16:creationId xmlns:a16="http://schemas.microsoft.com/office/drawing/2014/main" id="{076AD3A4-1406-1F02-A76A-273F1116D20B}"/>
                </a:ext>
              </a:extLst>
            </p:cNvPr>
            <p:cNvSpPr txBox="1"/>
            <p:nvPr/>
          </p:nvSpPr>
          <p:spPr>
            <a:xfrm>
              <a:off x="885098" y="3736423"/>
              <a:ext cx="6412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b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か</a:t>
              </a:r>
            </a:p>
          </p:txBody>
        </p:sp>
        <p:sp>
          <p:nvSpPr>
            <p:cNvPr id="124" name="テキスト ボックス 123">
              <a:extLst>
                <a:ext uri="{FF2B5EF4-FFF2-40B4-BE49-F238E27FC236}">
                  <a16:creationId xmlns:a16="http://schemas.microsoft.com/office/drawing/2014/main" id="{CCDD2657-15F1-AC35-3200-0DF484217B86}"/>
                </a:ext>
              </a:extLst>
            </p:cNvPr>
            <p:cNvSpPr txBox="1"/>
            <p:nvPr/>
          </p:nvSpPr>
          <p:spPr>
            <a:xfrm>
              <a:off x="941122" y="3965023"/>
              <a:ext cx="371897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l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b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ふ</a:t>
              </a:r>
              <a:r>
                <a:rPr kumimoji="0" lang="en-US" altLang="ja-JP" sz="500" b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    </a:t>
              </a:r>
              <a:r>
                <a:rPr kumimoji="0" lang="ja-JP" altLang="en-US" sz="500" b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し</a:t>
              </a:r>
              <a:r>
                <a:rPr kumimoji="0" lang="en-US" altLang="ja-JP" sz="500" b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    </a:t>
              </a:r>
              <a:r>
                <a:rPr kumimoji="0" lang="ja-JP" altLang="en-US" sz="500" b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ぎ</a:t>
              </a:r>
            </a:p>
          </p:txBody>
        </p:sp>
        <p:sp>
          <p:nvSpPr>
            <p:cNvPr id="125" name="テキスト ボックス 124">
              <a:extLst>
                <a:ext uri="{FF2B5EF4-FFF2-40B4-BE49-F238E27FC236}">
                  <a16:creationId xmlns:a16="http://schemas.microsoft.com/office/drawing/2014/main" id="{63184D80-AA09-32F2-8589-D98740AFD28F}"/>
                </a:ext>
              </a:extLst>
            </p:cNvPr>
            <p:cNvSpPr txBox="1"/>
            <p:nvPr/>
          </p:nvSpPr>
          <p:spPr>
            <a:xfrm>
              <a:off x="1358925" y="4427319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b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たの</a:t>
              </a:r>
            </a:p>
          </p:txBody>
        </p:sp>
        <p:sp>
          <p:nvSpPr>
            <p:cNvPr id="126" name="テキスト ボックス 125">
              <a:extLst>
                <a:ext uri="{FF2B5EF4-FFF2-40B4-BE49-F238E27FC236}">
                  <a16:creationId xmlns:a16="http://schemas.microsoft.com/office/drawing/2014/main" id="{A1C0E905-E277-D77D-425C-2A7F1F689C45}"/>
                </a:ext>
              </a:extLst>
            </p:cNvPr>
            <p:cNvSpPr txBox="1"/>
            <p:nvPr/>
          </p:nvSpPr>
          <p:spPr>
            <a:xfrm>
              <a:off x="1423045" y="3512136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500" b="1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かた</a:t>
              </a:r>
              <a:endParaRPr kumimoji="0" lang="ja-JP" altLang="en-US" sz="500" b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27" name="テキスト ボックス 126">
              <a:extLst>
                <a:ext uri="{FF2B5EF4-FFF2-40B4-BE49-F238E27FC236}">
                  <a16:creationId xmlns:a16="http://schemas.microsoft.com/office/drawing/2014/main" id="{5BCE1D26-2AC7-786A-785D-91DC2D7F6B87}"/>
                </a:ext>
              </a:extLst>
            </p:cNvPr>
            <p:cNvSpPr txBox="1"/>
            <p:nvPr/>
          </p:nvSpPr>
          <p:spPr>
            <a:xfrm>
              <a:off x="1012689" y="3736423"/>
              <a:ext cx="6412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500" b="1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し</a:t>
              </a:r>
              <a:endParaRPr kumimoji="0" lang="ja-JP" altLang="en-US" sz="500" b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28" name="テキスト ボックス 127">
              <a:extLst>
                <a:ext uri="{FF2B5EF4-FFF2-40B4-BE49-F238E27FC236}">
                  <a16:creationId xmlns:a16="http://schemas.microsoft.com/office/drawing/2014/main" id="{AFC12D8E-F54A-6747-88B3-3FB1F7F0A9BE}"/>
                </a:ext>
              </a:extLst>
            </p:cNvPr>
            <p:cNvSpPr txBox="1"/>
            <p:nvPr/>
          </p:nvSpPr>
          <p:spPr>
            <a:xfrm>
              <a:off x="1113536" y="3736423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b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づく</a:t>
              </a:r>
            </a:p>
          </p:txBody>
        </p:sp>
        <p:sp>
          <p:nvSpPr>
            <p:cNvPr id="129" name="テキスト ボックス 128">
              <a:extLst>
                <a:ext uri="{FF2B5EF4-FFF2-40B4-BE49-F238E27FC236}">
                  <a16:creationId xmlns:a16="http://schemas.microsoft.com/office/drawing/2014/main" id="{C169F770-1F1A-1972-047E-CF065302990E}"/>
                </a:ext>
              </a:extLst>
            </p:cNvPr>
            <p:cNvSpPr txBox="1"/>
            <p:nvPr/>
          </p:nvSpPr>
          <p:spPr>
            <a:xfrm>
              <a:off x="1517735" y="3736423"/>
              <a:ext cx="6412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b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こ</a:t>
              </a:r>
            </a:p>
          </p:txBody>
        </p:sp>
        <p:sp>
          <p:nvSpPr>
            <p:cNvPr id="130" name="テキスト ボックス 129">
              <a:extLst>
                <a:ext uri="{FF2B5EF4-FFF2-40B4-BE49-F238E27FC236}">
                  <a16:creationId xmlns:a16="http://schemas.microsoft.com/office/drawing/2014/main" id="{2214C163-A4AA-0A12-328F-F8FBAB44CC03}"/>
                </a:ext>
              </a:extLst>
            </p:cNvPr>
            <p:cNvSpPr txBox="1"/>
            <p:nvPr/>
          </p:nvSpPr>
          <p:spPr>
            <a:xfrm>
              <a:off x="2245576" y="3736423"/>
              <a:ext cx="256481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b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いちばん</a:t>
              </a:r>
            </a:p>
          </p:txBody>
        </p:sp>
        <p:sp>
          <p:nvSpPr>
            <p:cNvPr id="131" name="テキスト ボックス 130">
              <a:extLst>
                <a:ext uri="{FF2B5EF4-FFF2-40B4-BE49-F238E27FC236}">
                  <a16:creationId xmlns:a16="http://schemas.microsoft.com/office/drawing/2014/main" id="{DE14E3F7-3A7C-84F0-357D-47471851E741}"/>
                </a:ext>
              </a:extLst>
            </p:cNvPr>
            <p:cNvSpPr txBox="1"/>
            <p:nvPr/>
          </p:nvSpPr>
          <p:spPr>
            <a:xfrm>
              <a:off x="2526327" y="3736423"/>
              <a:ext cx="237245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b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み</a:t>
              </a:r>
              <a:r>
                <a:rPr kumimoji="0" lang="en-US" altLang="ja-JP" sz="500" b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  </a:t>
              </a:r>
              <a:r>
                <a:rPr kumimoji="0" lang="ja-JP" altLang="en-US" sz="500" b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ぢか</a:t>
              </a:r>
            </a:p>
          </p:txBody>
        </p:sp>
        <p:sp>
          <p:nvSpPr>
            <p:cNvPr id="132" name="テキスト ボックス 131">
              <a:extLst>
                <a:ext uri="{FF2B5EF4-FFF2-40B4-BE49-F238E27FC236}">
                  <a16:creationId xmlns:a16="http://schemas.microsoft.com/office/drawing/2014/main" id="{7A3392C8-AA44-D1C2-7C2B-0DFA8CAAF486}"/>
                </a:ext>
              </a:extLst>
            </p:cNvPr>
            <p:cNvSpPr txBox="1"/>
            <p:nvPr/>
          </p:nvSpPr>
          <p:spPr>
            <a:xfrm>
              <a:off x="2472210" y="3965023"/>
              <a:ext cx="237244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l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b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か</a:t>
              </a:r>
              <a:r>
                <a:rPr kumimoji="0" lang="en-US" altLang="ja-JP" sz="500" b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  </a:t>
              </a:r>
              <a:r>
                <a:rPr kumimoji="0" lang="ja-JP" altLang="en-US" sz="500" b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がく</a:t>
              </a:r>
            </a:p>
          </p:txBody>
        </p:sp>
        <p:sp>
          <p:nvSpPr>
            <p:cNvPr id="133" name="テキスト ボックス 132">
              <a:extLst>
                <a:ext uri="{FF2B5EF4-FFF2-40B4-BE49-F238E27FC236}">
                  <a16:creationId xmlns:a16="http://schemas.microsoft.com/office/drawing/2014/main" id="{C11CDEFC-4D78-2D1A-316E-19D16B87A5C5}"/>
                </a:ext>
              </a:extLst>
            </p:cNvPr>
            <p:cNvSpPr txBox="1"/>
            <p:nvPr/>
          </p:nvSpPr>
          <p:spPr>
            <a:xfrm>
              <a:off x="2507242" y="4427319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b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づく</a:t>
              </a:r>
            </a:p>
          </p:txBody>
        </p:sp>
        <p:sp>
          <p:nvSpPr>
            <p:cNvPr id="134" name="テキスト ボックス 133">
              <a:extLst>
                <a:ext uri="{FF2B5EF4-FFF2-40B4-BE49-F238E27FC236}">
                  <a16:creationId xmlns:a16="http://schemas.microsoft.com/office/drawing/2014/main" id="{395B38B3-6F89-F4B9-D552-96758035F79C}"/>
                </a:ext>
              </a:extLst>
            </p:cNvPr>
            <p:cNvSpPr txBox="1"/>
            <p:nvPr/>
          </p:nvSpPr>
          <p:spPr>
            <a:xfrm>
              <a:off x="1100108" y="4649820"/>
              <a:ext cx="320602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b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けんきゅう</a:t>
              </a:r>
            </a:p>
          </p:txBody>
        </p:sp>
        <p:sp>
          <p:nvSpPr>
            <p:cNvPr id="135" name="テキスト ボックス 134">
              <a:extLst>
                <a:ext uri="{FF2B5EF4-FFF2-40B4-BE49-F238E27FC236}">
                  <a16:creationId xmlns:a16="http://schemas.microsoft.com/office/drawing/2014/main" id="{FDF9FC65-E651-AC82-05B3-E57DEB8B70D3}"/>
                </a:ext>
              </a:extLst>
            </p:cNvPr>
            <p:cNvSpPr txBox="1"/>
            <p:nvPr/>
          </p:nvSpPr>
          <p:spPr>
            <a:xfrm>
              <a:off x="1358925" y="4878420"/>
              <a:ext cx="256481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500" b="1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たいけん</a:t>
              </a:r>
              <a:endParaRPr kumimoji="0" lang="ja-JP" altLang="en-US" sz="500" b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36" name="テキスト ボックス 135">
              <a:extLst>
                <a:ext uri="{FF2B5EF4-FFF2-40B4-BE49-F238E27FC236}">
                  <a16:creationId xmlns:a16="http://schemas.microsoft.com/office/drawing/2014/main" id="{F6DE15CF-5764-4923-1079-14DDA0075283}"/>
                </a:ext>
              </a:extLst>
            </p:cNvPr>
            <p:cNvSpPr txBox="1"/>
            <p:nvPr/>
          </p:nvSpPr>
          <p:spPr>
            <a:xfrm>
              <a:off x="1488687" y="4649820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b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たの</a:t>
              </a: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D2F99DA7-36BA-5609-2E3C-A2C9584580E5}"/>
              </a:ext>
            </a:extLst>
          </p:cNvPr>
          <p:cNvGrpSpPr/>
          <p:nvPr/>
        </p:nvGrpSpPr>
        <p:grpSpPr>
          <a:xfrm>
            <a:off x="3688803" y="4306856"/>
            <a:ext cx="3384000" cy="982940"/>
            <a:chOff x="3688803" y="4306856"/>
            <a:chExt cx="3384000" cy="982940"/>
          </a:xfrm>
        </p:grpSpPr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F60C8CF2-5597-4452-D432-1F7E7E88B59F}"/>
                </a:ext>
              </a:extLst>
            </p:cNvPr>
            <p:cNvSpPr txBox="1"/>
            <p:nvPr/>
          </p:nvSpPr>
          <p:spPr>
            <a:xfrm>
              <a:off x="3688803" y="4306856"/>
              <a:ext cx="3384000" cy="98294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9517" tIns="29517" rIns="29517" bIns="29517" numCol="1" spcCol="38100" rtlCol="0" anchor="t" anchorCtr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ja-JP" altLang="en-US" sz="1000">
                  <a:solidFill>
                    <a:schemeClr val="bg2">
                      <a:lumMod val="10000"/>
                    </a:schemeClr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　実験した内容をワークシートにまとめてみましょう。比べる条件の種類に応じて、比較表のワークシートを複数枚プリントしてお使いください。比べる条件については、次ページの声掛けのヒントをぜひ参考にしてみてください。</a:t>
              </a:r>
              <a:endParaRPr kumimoji="0" lang="ja-JP" altLang="en-US" sz="1000" u="none" strike="noStrike" cap="none" normalizeH="0" baseline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47" name="テキスト ボックス 146">
              <a:extLst>
                <a:ext uri="{FF2B5EF4-FFF2-40B4-BE49-F238E27FC236}">
                  <a16:creationId xmlns:a16="http://schemas.microsoft.com/office/drawing/2014/main" id="{933D6062-83EB-8EA4-976E-80011F53AFCB}"/>
                </a:ext>
              </a:extLst>
            </p:cNvPr>
            <p:cNvSpPr txBox="1"/>
            <p:nvPr/>
          </p:nvSpPr>
          <p:spPr>
            <a:xfrm>
              <a:off x="3843335" y="4315636"/>
              <a:ext cx="256481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じっけん</a:t>
              </a:r>
            </a:p>
          </p:txBody>
        </p:sp>
        <p:sp>
          <p:nvSpPr>
            <p:cNvPr id="148" name="テキスト ボックス 147">
              <a:extLst>
                <a:ext uri="{FF2B5EF4-FFF2-40B4-BE49-F238E27FC236}">
                  <a16:creationId xmlns:a16="http://schemas.microsoft.com/office/drawing/2014/main" id="{4D33A434-7007-5E3D-9D3A-5229D3EC6D60}"/>
                </a:ext>
              </a:extLst>
            </p:cNvPr>
            <p:cNvSpPr txBox="1"/>
            <p:nvPr/>
          </p:nvSpPr>
          <p:spPr>
            <a:xfrm>
              <a:off x="4224327" y="4997123"/>
              <a:ext cx="237244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l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こえ</a:t>
              </a:r>
              <a:r>
                <a:rPr kumimoji="0" lang="en-US" altLang="ja-JP" sz="5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  </a:t>
              </a: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か</a:t>
              </a:r>
            </a:p>
          </p:txBody>
        </p:sp>
        <p:sp>
          <p:nvSpPr>
            <p:cNvPr id="149" name="テキスト ボックス 148">
              <a:extLst>
                <a:ext uri="{FF2B5EF4-FFF2-40B4-BE49-F238E27FC236}">
                  <a16:creationId xmlns:a16="http://schemas.microsoft.com/office/drawing/2014/main" id="{C94A3B76-0E22-3312-D3CA-679E32FF8E00}"/>
                </a:ext>
              </a:extLst>
            </p:cNvPr>
            <p:cNvSpPr txBox="1"/>
            <p:nvPr/>
          </p:nvSpPr>
          <p:spPr>
            <a:xfrm>
              <a:off x="3932949" y="4544236"/>
              <a:ext cx="320602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5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じょうけん</a:t>
              </a:r>
              <a:endParaRPr kumimoji="0" lang="ja-JP" altLang="en-US" sz="50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50" name="テキスト ボックス 149">
              <a:extLst>
                <a:ext uri="{FF2B5EF4-FFF2-40B4-BE49-F238E27FC236}">
                  <a16:creationId xmlns:a16="http://schemas.microsoft.com/office/drawing/2014/main" id="{4E8A4768-492A-5696-9E98-A30ACFB1B0BC}"/>
                </a:ext>
              </a:extLst>
            </p:cNvPr>
            <p:cNvSpPr txBox="1"/>
            <p:nvPr/>
          </p:nvSpPr>
          <p:spPr>
            <a:xfrm>
              <a:off x="4605577" y="4768523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つか</a:t>
              </a:r>
            </a:p>
          </p:txBody>
        </p:sp>
        <p:sp>
          <p:nvSpPr>
            <p:cNvPr id="151" name="テキスト ボックス 150">
              <a:extLst>
                <a:ext uri="{FF2B5EF4-FFF2-40B4-BE49-F238E27FC236}">
                  <a16:creationId xmlns:a16="http://schemas.microsoft.com/office/drawing/2014/main" id="{46994088-0A9D-FFAF-633E-0BC56FD22B5D}"/>
                </a:ext>
              </a:extLst>
            </p:cNvPr>
            <p:cNvSpPr txBox="1"/>
            <p:nvPr/>
          </p:nvSpPr>
          <p:spPr>
            <a:xfrm>
              <a:off x="4353697" y="4315636"/>
              <a:ext cx="256481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ないよう</a:t>
              </a:r>
            </a:p>
          </p:txBody>
        </p:sp>
        <p:sp>
          <p:nvSpPr>
            <p:cNvPr id="155" name="テキスト ボックス 154">
              <a:extLst>
                <a:ext uri="{FF2B5EF4-FFF2-40B4-BE49-F238E27FC236}">
                  <a16:creationId xmlns:a16="http://schemas.microsoft.com/office/drawing/2014/main" id="{00647A21-667E-3735-4C54-70FC5DF0ED28}"/>
                </a:ext>
              </a:extLst>
            </p:cNvPr>
            <p:cNvSpPr txBox="1"/>
            <p:nvPr/>
          </p:nvSpPr>
          <p:spPr>
            <a:xfrm>
              <a:off x="6911154" y="4315636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くら</a:t>
              </a:r>
            </a:p>
          </p:txBody>
        </p:sp>
        <p:sp>
          <p:nvSpPr>
            <p:cNvPr id="156" name="テキスト ボックス 155">
              <a:extLst>
                <a:ext uri="{FF2B5EF4-FFF2-40B4-BE49-F238E27FC236}">
                  <a16:creationId xmlns:a16="http://schemas.microsoft.com/office/drawing/2014/main" id="{4A122E36-D81E-D579-7CDA-10AD9B24EECE}"/>
                </a:ext>
              </a:extLst>
            </p:cNvPr>
            <p:cNvSpPr txBox="1"/>
            <p:nvPr/>
          </p:nvSpPr>
          <p:spPr>
            <a:xfrm>
              <a:off x="4347783" y="4544236"/>
              <a:ext cx="256481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5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しゅるい</a:t>
              </a:r>
              <a:endParaRPr kumimoji="0" lang="ja-JP" altLang="en-US" sz="50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57" name="テキスト ボックス 156">
              <a:extLst>
                <a:ext uri="{FF2B5EF4-FFF2-40B4-BE49-F238E27FC236}">
                  <a16:creationId xmlns:a16="http://schemas.microsoft.com/office/drawing/2014/main" id="{5A5BE68E-8829-C616-ACC4-EDC848D1C381}"/>
                </a:ext>
              </a:extLst>
            </p:cNvPr>
            <p:cNvSpPr txBox="1"/>
            <p:nvPr/>
          </p:nvSpPr>
          <p:spPr>
            <a:xfrm>
              <a:off x="4746830" y="4544236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5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おう</a:t>
              </a:r>
              <a:endParaRPr kumimoji="0" lang="ja-JP" altLang="en-US" sz="50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58" name="テキスト ボックス 157">
              <a:extLst>
                <a:ext uri="{FF2B5EF4-FFF2-40B4-BE49-F238E27FC236}">
                  <a16:creationId xmlns:a16="http://schemas.microsoft.com/office/drawing/2014/main" id="{8B783951-08E2-2094-FD24-4113D72A45C5}"/>
                </a:ext>
              </a:extLst>
            </p:cNvPr>
            <p:cNvSpPr txBox="1"/>
            <p:nvPr/>
          </p:nvSpPr>
          <p:spPr>
            <a:xfrm>
              <a:off x="5276387" y="4544236"/>
              <a:ext cx="429606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5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ひ</a:t>
              </a:r>
              <a:r>
                <a:rPr lang="en-US" altLang="ja-JP" sz="500" dirty="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  </a:t>
              </a:r>
              <a:r>
                <a:rPr lang="ja-JP" altLang="en-US" sz="5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かくひょう</a:t>
              </a:r>
              <a:endParaRPr kumimoji="0" lang="ja-JP" altLang="en-US" sz="50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60" name="テキスト ボックス 159">
              <a:extLst>
                <a:ext uri="{FF2B5EF4-FFF2-40B4-BE49-F238E27FC236}">
                  <a16:creationId xmlns:a16="http://schemas.microsoft.com/office/drawing/2014/main" id="{9898234E-B280-62C8-C69F-B0B4E62B9913}"/>
                </a:ext>
              </a:extLst>
            </p:cNvPr>
            <p:cNvSpPr txBox="1"/>
            <p:nvPr/>
          </p:nvSpPr>
          <p:spPr>
            <a:xfrm>
              <a:off x="6656954" y="4544236"/>
              <a:ext cx="384722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5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ふくすうまい</a:t>
              </a:r>
              <a:endParaRPr kumimoji="0" lang="ja-JP" altLang="en-US" sz="50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61" name="テキスト ボックス 160">
              <a:extLst>
                <a:ext uri="{FF2B5EF4-FFF2-40B4-BE49-F238E27FC236}">
                  <a16:creationId xmlns:a16="http://schemas.microsoft.com/office/drawing/2014/main" id="{19FC3DEF-006F-B3CA-56C5-5CC9F71F1996}"/>
                </a:ext>
              </a:extLst>
            </p:cNvPr>
            <p:cNvSpPr txBox="1"/>
            <p:nvPr/>
          </p:nvSpPr>
          <p:spPr>
            <a:xfrm>
              <a:off x="5504028" y="4768523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くら</a:t>
              </a:r>
            </a:p>
          </p:txBody>
        </p:sp>
        <p:sp>
          <p:nvSpPr>
            <p:cNvPr id="165" name="テキスト ボックス 164">
              <a:extLst>
                <a:ext uri="{FF2B5EF4-FFF2-40B4-BE49-F238E27FC236}">
                  <a16:creationId xmlns:a16="http://schemas.microsoft.com/office/drawing/2014/main" id="{8935A987-F855-714B-81D5-E88D648B65DF}"/>
                </a:ext>
              </a:extLst>
            </p:cNvPr>
            <p:cNvSpPr txBox="1"/>
            <p:nvPr/>
          </p:nvSpPr>
          <p:spPr>
            <a:xfrm>
              <a:off x="5843782" y="4768523"/>
              <a:ext cx="320602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じょうけん</a:t>
              </a:r>
            </a:p>
          </p:txBody>
        </p:sp>
        <p:sp>
          <p:nvSpPr>
            <p:cNvPr id="166" name="テキスト ボックス 165">
              <a:extLst>
                <a:ext uri="{FF2B5EF4-FFF2-40B4-BE49-F238E27FC236}">
                  <a16:creationId xmlns:a16="http://schemas.microsoft.com/office/drawing/2014/main" id="{B68C7561-1388-5FA8-6D86-4B84F38A8DFB}"/>
                </a:ext>
              </a:extLst>
            </p:cNvPr>
            <p:cNvSpPr txBox="1"/>
            <p:nvPr/>
          </p:nvSpPr>
          <p:spPr>
            <a:xfrm>
              <a:off x="6950219" y="4768523"/>
              <a:ext cx="6412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じ</a:t>
              </a:r>
            </a:p>
          </p:txBody>
        </p:sp>
        <p:sp>
          <p:nvSpPr>
            <p:cNvPr id="167" name="テキスト ボックス 166">
              <a:extLst>
                <a:ext uri="{FF2B5EF4-FFF2-40B4-BE49-F238E27FC236}">
                  <a16:creationId xmlns:a16="http://schemas.microsoft.com/office/drawing/2014/main" id="{63016C6A-038A-9C97-273B-A4B16AB080AA}"/>
                </a:ext>
              </a:extLst>
            </p:cNvPr>
            <p:cNvSpPr txBox="1"/>
            <p:nvPr/>
          </p:nvSpPr>
          <p:spPr>
            <a:xfrm>
              <a:off x="5494918" y="4997123"/>
              <a:ext cx="25648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l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さんこう</a:t>
              </a:r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4C06EC1A-3E6A-57A1-769B-442C7D2568DF}"/>
              </a:ext>
            </a:extLst>
          </p:cNvPr>
          <p:cNvGrpSpPr/>
          <p:nvPr/>
        </p:nvGrpSpPr>
        <p:grpSpPr>
          <a:xfrm>
            <a:off x="926122" y="6078310"/>
            <a:ext cx="4388059" cy="487287"/>
            <a:chOff x="926122" y="6078310"/>
            <a:chExt cx="4388059" cy="487287"/>
          </a:xfrm>
        </p:grpSpPr>
        <p:sp>
          <p:nvSpPr>
            <p:cNvPr id="76" name="テキスト ボックス 75">
              <a:extLst>
                <a:ext uri="{FF2B5EF4-FFF2-40B4-BE49-F238E27FC236}">
                  <a16:creationId xmlns:a16="http://schemas.microsoft.com/office/drawing/2014/main" id="{A61D21E5-7FD9-ED59-3459-2F786E3CEA6C}"/>
                </a:ext>
              </a:extLst>
            </p:cNvPr>
            <p:cNvSpPr txBox="1"/>
            <p:nvPr/>
          </p:nvSpPr>
          <p:spPr>
            <a:xfrm>
              <a:off x="926122" y="6103932"/>
              <a:ext cx="4388059" cy="46166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 anchorCtr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ja-JP" altLang="en-US" sz="1000">
                  <a:solidFill>
                    <a:schemeClr val="bg2">
                      <a:lumMod val="10000"/>
                    </a:schemeClr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ホットケーキミックスのベーキングパウダーに熱を加えるとガスができる。</a:t>
              </a:r>
              <a:endParaRPr lang="en-US" altLang="ja-JP" sz="1000" dirty="0">
                <a:solidFill>
                  <a:schemeClr val="bg2">
                    <a:lumMod val="1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  <a:p>
              <a:pPr algn="just">
                <a:lnSpc>
                  <a:spcPct val="150000"/>
                </a:lnSpc>
              </a:pPr>
              <a:r>
                <a:rPr lang="ja-JP" altLang="en-US" sz="1000">
                  <a:solidFill>
                    <a:schemeClr val="bg2">
                      <a:lumMod val="10000"/>
                    </a:schemeClr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そのガスの力でふくらんでいるんだよ。</a:t>
              </a:r>
              <a:endParaRPr kumimoji="0" lang="ja-JP" altLang="en-US" sz="1000" u="none" strike="noStrike" cap="none" spc="0" normalizeH="0" baseline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68" name="テキスト ボックス 167">
              <a:extLst>
                <a:ext uri="{FF2B5EF4-FFF2-40B4-BE49-F238E27FC236}">
                  <a16:creationId xmlns:a16="http://schemas.microsoft.com/office/drawing/2014/main" id="{D81818CD-D77F-AD71-0659-B2CEB410B064}"/>
                </a:ext>
              </a:extLst>
            </p:cNvPr>
            <p:cNvSpPr txBox="1"/>
            <p:nvPr/>
          </p:nvSpPr>
          <p:spPr>
            <a:xfrm>
              <a:off x="3588479" y="6078310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ねつ</a:t>
              </a:r>
            </a:p>
          </p:txBody>
        </p:sp>
        <p:sp>
          <p:nvSpPr>
            <p:cNvPr id="170" name="テキスト ボックス 169">
              <a:extLst>
                <a:ext uri="{FF2B5EF4-FFF2-40B4-BE49-F238E27FC236}">
                  <a16:creationId xmlns:a16="http://schemas.microsoft.com/office/drawing/2014/main" id="{944030A7-5A4F-1D65-5752-D940ADC14C92}"/>
                </a:ext>
              </a:extLst>
            </p:cNvPr>
            <p:cNvSpPr txBox="1"/>
            <p:nvPr/>
          </p:nvSpPr>
          <p:spPr>
            <a:xfrm>
              <a:off x="1541285" y="6306910"/>
              <a:ext cx="19236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5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ちから</a:t>
              </a:r>
              <a:endParaRPr kumimoji="0" lang="ja-JP" altLang="en-US" sz="50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71" name="テキスト ボックス 170">
              <a:extLst>
                <a:ext uri="{FF2B5EF4-FFF2-40B4-BE49-F238E27FC236}">
                  <a16:creationId xmlns:a16="http://schemas.microsoft.com/office/drawing/2014/main" id="{D23FA795-F0EC-7738-1755-24156DDF4184}"/>
                </a:ext>
              </a:extLst>
            </p:cNvPr>
            <p:cNvSpPr txBox="1"/>
            <p:nvPr/>
          </p:nvSpPr>
          <p:spPr>
            <a:xfrm>
              <a:off x="3843661" y="6078310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くわ</a:t>
              </a: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306CE5AC-4858-E75F-BB4B-78178B3D3A56}"/>
              </a:ext>
            </a:extLst>
          </p:cNvPr>
          <p:cNvGrpSpPr/>
          <p:nvPr/>
        </p:nvGrpSpPr>
        <p:grpSpPr>
          <a:xfrm>
            <a:off x="5568260" y="5836546"/>
            <a:ext cx="1446320" cy="2077492"/>
            <a:chOff x="5568260" y="5836546"/>
            <a:chExt cx="1446320" cy="2077492"/>
          </a:xfrm>
        </p:grpSpPr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BDCA0ABC-0009-C86F-CA16-250D6392D48E}"/>
                </a:ext>
              </a:extLst>
            </p:cNvPr>
            <p:cNvSpPr txBox="1"/>
            <p:nvPr/>
          </p:nvSpPr>
          <p:spPr>
            <a:xfrm>
              <a:off x="5570088" y="5836546"/>
              <a:ext cx="1441058" cy="207749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 anchorCtr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ja-JP" sz="900" dirty="0">
                  <a:solidFill>
                    <a:schemeClr val="bg2">
                      <a:lumMod val="10000"/>
                    </a:schemeClr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※</a:t>
              </a:r>
              <a:r>
                <a:rPr lang="ja-JP" altLang="en-US" sz="900">
                  <a:solidFill>
                    <a:schemeClr val="bg2">
                      <a:lumMod val="10000"/>
                    </a:schemeClr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ホットケーキミックスに含まれるベーキングパウダー（炭酸水素ナトリウム）を加熱すると二酸化炭素が発生し、そのガスが生地を持ち上げます。牛乳などの水分に触れた時点から発生するため、生地を混ぜ過ぎるとガスが抜けてしまいます。</a:t>
              </a:r>
              <a:endParaRPr kumimoji="0" lang="ja-JP" altLang="en-US" sz="900" u="none" strike="noStrike" cap="none" spc="0" normalizeH="0" baseline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72" name="テキスト ボックス 171">
              <a:extLst>
                <a:ext uri="{FF2B5EF4-FFF2-40B4-BE49-F238E27FC236}">
                  <a16:creationId xmlns:a16="http://schemas.microsoft.com/office/drawing/2014/main" id="{11F70C13-63CF-E410-B2BE-E3B9A9318DAB}"/>
                </a:ext>
              </a:extLst>
            </p:cNvPr>
            <p:cNvSpPr txBox="1"/>
            <p:nvPr/>
          </p:nvSpPr>
          <p:spPr>
            <a:xfrm>
              <a:off x="5577178" y="6025347"/>
              <a:ext cx="102592" cy="6155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4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ふく</a:t>
              </a:r>
            </a:p>
          </p:txBody>
        </p:sp>
        <p:sp>
          <p:nvSpPr>
            <p:cNvPr id="173" name="テキスト ボックス 172">
              <a:extLst>
                <a:ext uri="{FF2B5EF4-FFF2-40B4-BE49-F238E27FC236}">
                  <a16:creationId xmlns:a16="http://schemas.microsoft.com/office/drawing/2014/main" id="{B82C67E9-A405-BDCD-66BB-E33EB53AEB35}"/>
                </a:ext>
              </a:extLst>
            </p:cNvPr>
            <p:cNvSpPr txBox="1"/>
            <p:nvPr/>
          </p:nvSpPr>
          <p:spPr>
            <a:xfrm>
              <a:off x="5976964" y="6222049"/>
              <a:ext cx="222818" cy="6155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4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たん</a:t>
              </a:r>
              <a:r>
                <a:rPr kumimoji="0" lang="en-US" altLang="ja-JP" sz="4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 </a:t>
              </a:r>
              <a:r>
                <a:rPr kumimoji="0" lang="ja-JP" altLang="en-US" sz="4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さん</a:t>
              </a:r>
            </a:p>
          </p:txBody>
        </p:sp>
        <p:sp>
          <p:nvSpPr>
            <p:cNvPr id="174" name="テキスト ボックス 173">
              <a:extLst>
                <a:ext uri="{FF2B5EF4-FFF2-40B4-BE49-F238E27FC236}">
                  <a16:creationId xmlns:a16="http://schemas.microsoft.com/office/drawing/2014/main" id="{B1825A04-A7EF-3438-08C2-F4FDAC372F85}"/>
                </a:ext>
              </a:extLst>
            </p:cNvPr>
            <p:cNvSpPr txBox="1"/>
            <p:nvPr/>
          </p:nvSpPr>
          <p:spPr>
            <a:xfrm>
              <a:off x="6231344" y="6222049"/>
              <a:ext cx="224421" cy="6155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4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すい</a:t>
              </a:r>
              <a:r>
                <a:rPr kumimoji="0" lang="en-US" altLang="ja-JP" sz="4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    </a:t>
              </a:r>
              <a:r>
                <a:rPr kumimoji="0" lang="ja-JP" altLang="en-US" sz="4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そ</a:t>
              </a:r>
            </a:p>
          </p:txBody>
        </p:sp>
        <p:sp>
          <p:nvSpPr>
            <p:cNvPr id="175" name="テキスト ボックス 174">
              <a:extLst>
                <a:ext uri="{FF2B5EF4-FFF2-40B4-BE49-F238E27FC236}">
                  <a16:creationId xmlns:a16="http://schemas.microsoft.com/office/drawing/2014/main" id="{A7F19606-70D6-6DED-B006-7F3EBB8B1458}"/>
                </a:ext>
              </a:extLst>
            </p:cNvPr>
            <p:cNvSpPr txBox="1"/>
            <p:nvPr/>
          </p:nvSpPr>
          <p:spPr>
            <a:xfrm>
              <a:off x="5959937" y="6437175"/>
              <a:ext cx="189154" cy="6155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4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か</a:t>
              </a:r>
              <a:r>
                <a:rPr kumimoji="0" lang="en-US" altLang="ja-JP" sz="4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  </a:t>
              </a:r>
              <a:r>
                <a:rPr kumimoji="0" lang="ja-JP" altLang="en-US" sz="4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ねつ</a:t>
              </a:r>
            </a:p>
          </p:txBody>
        </p:sp>
        <p:sp>
          <p:nvSpPr>
            <p:cNvPr id="176" name="テキスト ボックス 175">
              <a:extLst>
                <a:ext uri="{FF2B5EF4-FFF2-40B4-BE49-F238E27FC236}">
                  <a16:creationId xmlns:a16="http://schemas.microsoft.com/office/drawing/2014/main" id="{B6D42ABF-BD2D-5FBF-CDCC-8650847779AD}"/>
                </a:ext>
              </a:extLst>
            </p:cNvPr>
            <p:cNvSpPr txBox="1"/>
            <p:nvPr/>
          </p:nvSpPr>
          <p:spPr>
            <a:xfrm>
              <a:off x="6565739" y="6437175"/>
              <a:ext cx="448841" cy="6155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l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4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に</a:t>
              </a:r>
              <a:r>
                <a:rPr kumimoji="0" lang="en-US" altLang="ja-JP" sz="4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   </a:t>
              </a:r>
              <a:r>
                <a:rPr kumimoji="0" lang="ja-JP" altLang="en-US" sz="4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さん</a:t>
              </a:r>
              <a:r>
                <a:rPr kumimoji="0" lang="en-US" altLang="ja-JP" sz="4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  </a:t>
              </a:r>
              <a:r>
                <a:rPr kumimoji="0" lang="ja-JP" altLang="en-US" sz="4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か</a:t>
              </a:r>
              <a:r>
                <a:rPr kumimoji="0" lang="en-US" altLang="ja-JP" sz="4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   </a:t>
              </a:r>
              <a:r>
                <a:rPr kumimoji="0" lang="ja-JP" altLang="en-US" sz="4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たん</a:t>
              </a:r>
            </a:p>
          </p:txBody>
        </p:sp>
        <p:sp>
          <p:nvSpPr>
            <p:cNvPr id="177" name="テキスト ボックス 176">
              <a:extLst>
                <a:ext uri="{FF2B5EF4-FFF2-40B4-BE49-F238E27FC236}">
                  <a16:creationId xmlns:a16="http://schemas.microsoft.com/office/drawing/2014/main" id="{C65777DB-64D4-A592-E927-F498195ED7A2}"/>
                </a:ext>
              </a:extLst>
            </p:cNvPr>
            <p:cNvSpPr txBox="1"/>
            <p:nvPr/>
          </p:nvSpPr>
          <p:spPr>
            <a:xfrm>
              <a:off x="5606620" y="6638142"/>
              <a:ext cx="51296" cy="6155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4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そ</a:t>
              </a:r>
              <a:endParaRPr kumimoji="0" lang="en-US" altLang="ja-JP" sz="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78" name="テキスト ボックス 177">
              <a:extLst>
                <a:ext uri="{FF2B5EF4-FFF2-40B4-BE49-F238E27FC236}">
                  <a16:creationId xmlns:a16="http://schemas.microsoft.com/office/drawing/2014/main" id="{58F4F471-83C8-4267-A8D9-03D07AC3D353}"/>
                </a:ext>
              </a:extLst>
            </p:cNvPr>
            <p:cNvSpPr txBox="1"/>
            <p:nvPr/>
          </p:nvSpPr>
          <p:spPr>
            <a:xfrm>
              <a:off x="5816087" y="6638142"/>
              <a:ext cx="222818" cy="6155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4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はっ</a:t>
              </a:r>
              <a:r>
                <a:rPr kumimoji="0" lang="en-US" altLang="ja-JP" sz="4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 </a:t>
              </a:r>
              <a:r>
                <a:rPr kumimoji="0" lang="ja-JP" altLang="en-US" sz="4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せい</a:t>
              </a:r>
              <a:endParaRPr kumimoji="0" lang="en-US" altLang="ja-JP" sz="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79" name="テキスト ボックス 178">
              <a:extLst>
                <a:ext uri="{FF2B5EF4-FFF2-40B4-BE49-F238E27FC236}">
                  <a16:creationId xmlns:a16="http://schemas.microsoft.com/office/drawing/2014/main" id="{CDCAC703-6F09-5B7E-C065-40E4592C373C}"/>
                </a:ext>
              </a:extLst>
            </p:cNvPr>
            <p:cNvSpPr txBox="1"/>
            <p:nvPr/>
          </p:nvSpPr>
          <p:spPr>
            <a:xfrm>
              <a:off x="6932178" y="6638142"/>
              <a:ext cx="51296" cy="6155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4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き</a:t>
              </a:r>
              <a:endParaRPr kumimoji="0" lang="en-US" altLang="ja-JP" sz="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80" name="テキスト ボックス 179">
              <a:extLst>
                <a:ext uri="{FF2B5EF4-FFF2-40B4-BE49-F238E27FC236}">
                  <a16:creationId xmlns:a16="http://schemas.microsoft.com/office/drawing/2014/main" id="{8C3E3DC5-B643-C6A0-3F4E-78585A2FA78C}"/>
                </a:ext>
              </a:extLst>
            </p:cNvPr>
            <p:cNvSpPr txBox="1"/>
            <p:nvPr/>
          </p:nvSpPr>
          <p:spPr>
            <a:xfrm>
              <a:off x="5597510" y="6847265"/>
              <a:ext cx="51296" cy="6155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4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じ</a:t>
              </a:r>
              <a:endParaRPr kumimoji="0" lang="en-US" altLang="ja-JP" sz="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81" name="テキスト ボックス 180">
              <a:extLst>
                <a:ext uri="{FF2B5EF4-FFF2-40B4-BE49-F238E27FC236}">
                  <a16:creationId xmlns:a16="http://schemas.microsoft.com/office/drawing/2014/main" id="{1DAF55BD-D535-D302-BB16-00535B4A4429}"/>
                </a:ext>
              </a:extLst>
            </p:cNvPr>
            <p:cNvSpPr txBox="1"/>
            <p:nvPr/>
          </p:nvSpPr>
          <p:spPr>
            <a:xfrm>
              <a:off x="5839436" y="6847265"/>
              <a:ext cx="51296" cy="6155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4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も</a:t>
              </a:r>
              <a:endParaRPr kumimoji="0" lang="en-US" altLang="ja-JP" sz="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82" name="テキスト ボックス 181">
              <a:extLst>
                <a:ext uri="{FF2B5EF4-FFF2-40B4-BE49-F238E27FC236}">
                  <a16:creationId xmlns:a16="http://schemas.microsoft.com/office/drawing/2014/main" id="{68465FBC-A89D-B665-E0F4-52DD119DA983}"/>
                </a:ext>
              </a:extLst>
            </p:cNvPr>
            <p:cNvSpPr txBox="1"/>
            <p:nvPr/>
          </p:nvSpPr>
          <p:spPr>
            <a:xfrm>
              <a:off x="6085463" y="6847265"/>
              <a:ext cx="51296" cy="6155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4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あ</a:t>
              </a:r>
              <a:endParaRPr kumimoji="0" lang="en-US" altLang="ja-JP" sz="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83" name="テキスト ボックス 182">
              <a:extLst>
                <a:ext uri="{FF2B5EF4-FFF2-40B4-BE49-F238E27FC236}">
                  <a16:creationId xmlns:a16="http://schemas.microsoft.com/office/drawing/2014/main" id="{E7F2F204-3409-3565-EB26-B09E2F6189AD}"/>
                </a:ext>
              </a:extLst>
            </p:cNvPr>
            <p:cNvSpPr txBox="1"/>
            <p:nvPr/>
          </p:nvSpPr>
          <p:spPr>
            <a:xfrm>
              <a:off x="6633791" y="6847265"/>
              <a:ext cx="307778" cy="6155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4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ぎゅうにゅう</a:t>
              </a:r>
              <a:endParaRPr kumimoji="0" lang="en-US" altLang="ja-JP" sz="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84" name="テキスト ボックス 183">
              <a:extLst>
                <a:ext uri="{FF2B5EF4-FFF2-40B4-BE49-F238E27FC236}">
                  <a16:creationId xmlns:a16="http://schemas.microsoft.com/office/drawing/2014/main" id="{4CC4395E-3C72-0D02-9A10-56A2FE0560C3}"/>
                </a:ext>
              </a:extLst>
            </p:cNvPr>
            <p:cNvSpPr txBox="1"/>
            <p:nvPr/>
          </p:nvSpPr>
          <p:spPr>
            <a:xfrm>
              <a:off x="5810375" y="7056389"/>
              <a:ext cx="222818" cy="6155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4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すい</a:t>
              </a:r>
              <a:r>
                <a:rPr kumimoji="0" lang="en-US" altLang="ja-JP" sz="4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 </a:t>
              </a:r>
              <a:r>
                <a:rPr kumimoji="0" lang="ja-JP" altLang="en-US" sz="4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ぶん</a:t>
              </a:r>
              <a:endParaRPr kumimoji="0" lang="en-US" altLang="ja-JP" sz="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85" name="テキスト ボックス 184">
              <a:extLst>
                <a:ext uri="{FF2B5EF4-FFF2-40B4-BE49-F238E27FC236}">
                  <a16:creationId xmlns:a16="http://schemas.microsoft.com/office/drawing/2014/main" id="{9CBF4078-0BB3-2B6D-C053-C43C3B2B99E7}"/>
                </a:ext>
              </a:extLst>
            </p:cNvPr>
            <p:cNvSpPr txBox="1"/>
            <p:nvPr/>
          </p:nvSpPr>
          <p:spPr>
            <a:xfrm>
              <a:off x="6199566" y="7056389"/>
              <a:ext cx="51296" cy="6155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4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ふ</a:t>
              </a:r>
              <a:endParaRPr kumimoji="0" lang="en-US" altLang="ja-JP" sz="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86" name="テキスト ボックス 185">
              <a:extLst>
                <a:ext uri="{FF2B5EF4-FFF2-40B4-BE49-F238E27FC236}">
                  <a16:creationId xmlns:a16="http://schemas.microsoft.com/office/drawing/2014/main" id="{4304C015-6C19-0B03-EE54-F99E03A62E52}"/>
                </a:ext>
              </a:extLst>
            </p:cNvPr>
            <p:cNvSpPr txBox="1"/>
            <p:nvPr/>
          </p:nvSpPr>
          <p:spPr>
            <a:xfrm>
              <a:off x="6563085" y="7056389"/>
              <a:ext cx="224420" cy="6155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l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4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じ</a:t>
              </a:r>
              <a:r>
                <a:rPr lang="en-US" altLang="ja-JP" sz="400" dirty="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    </a:t>
              </a:r>
              <a:r>
                <a:rPr lang="ja-JP" altLang="en-US" sz="4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てん</a:t>
              </a:r>
              <a:endParaRPr kumimoji="0" lang="en-US" altLang="ja-JP" sz="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87" name="テキスト ボックス 186">
              <a:extLst>
                <a:ext uri="{FF2B5EF4-FFF2-40B4-BE49-F238E27FC236}">
                  <a16:creationId xmlns:a16="http://schemas.microsoft.com/office/drawing/2014/main" id="{C328334F-7E4F-9FE2-7DE8-6A7F12BCF66F}"/>
                </a:ext>
              </a:extLst>
            </p:cNvPr>
            <p:cNvSpPr txBox="1"/>
            <p:nvPr/>
          </p:nvSpPr>
          <p:spPr>
            <a:xfrm>
              <a:off x="5568260" y="7257311"/>
              <a:ext cx="222818" cy="6155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4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はっ</a:t>
              </a:r>
              <a:r>
                <a:rPr kumimoji="0" lang="en-US" altLang="ja-JP" sz="4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 </a:t>
              </a:r>
              <a:r>
                <a:rPr kumimoji="0" lang="ja-JP" altLang="en-US" sz="4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せい</a:t>
              </a:r>
              <a:endParaRPr kumimoji="0" lang="en-US" altLang="ja-JP" sz="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88" name="テキスト ボックス 187">
              <a:extLst>
                <a:ext uri="{FF2B5EF4-FFF2-40B4-BE49-F238E27FC236}">
                  <a16:creationId xmlns:a16="http://schemas.microsoft.com/office/drawing/2014/main" id="{C4E44F02-1DB1-F770-6150-6EA1FAF37B7F}"/>
                </a:ext>
              </a:extLst>
            </p:cNvPr>
            <p:cNvSpPr txBox="1"/>
            <p:nvPr/>
          </p:nvSpPr>
          <p:spPr>
            <a:xfrm>
              <a:off x="6434558" y="7257311"/>
              <a:ext cx="190758" cy="6155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4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き</a:t>
              </a:r>
              <a:r>
                <a:rPr lang="en-US" altLang="ja-JP" sz="400" dirty="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     </a:t>
              </a:r>
              <a:r>
                <a:rPr lang="ja-JP" altLang="en-US" sz="4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じ</a:t>
              </a:r>
              <a:endParaRPr kumimoji="0" lang="en-US" altLang="ja-JP" sz="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89" name="テキスト ボックス 188">
              <a:extLst>
                <a:ext uri="{FF2B5EF4-FFF2-40B4-BE49-F238E27FC236}">
                  <a16:creationId xmlns:a16="http://schemas.microsoft.com/office/drawing/2014/main" id="{186E6774-6EF2-0688-9BCB-13CFF77AAE91}"/>
                </a:ext>
              </a:extLst>
            </p:cNvPr>
            <p:cNvSpPr txBox="1"/>
            <p:nvPr/>
          </p:nvSpPr>
          <p:spPr>
            <a:xfrm>
              <a:off x="6803834" y="7257311"/>
              <a:ext cx="51296" cy="6155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4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ま</a:t>
              </a:r>
              <a:endParaRPr kumimoji="0" lang="en-US" altLang="ja-JP" sz="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90" name="テキスト ボックス 189">
              <a:extLst>
                <a:ext uri="{FF2B5EF4-FFF2-40B4-BE49-F238E27FC236}">
                  <a16:creationId xmlns:a16="http://schemas.microsoft.com/office/drawing/2014/main" id="{9AA7273D-B1A8-69EA-CA71-004B06BA4018}"/>
                </a:ext>
              </a:extLst>
            </p:cNvPr>
            <p:cNvSpPr txBox="1"/>
            <p:nvPr/>
          </p:nvSpPr>
          <p:spPr>
            <a:xfrm>
              <a:off x="5591848" y="7458233"/>
              <a:ext cx="51296" cy="6155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4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す</a:t>
              </a:r>
              <a:endParaRPr kumimoji="0" lang="en-US" altLang="ja-JP" sz="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91" name="テキスト ボックス 190">
              <a:extLst>
                <a:ext uri="{FF2B5EF4-FFF2-40B4-BE49-F238E27FC236}">
                  <a16:creationId xmlns:a16="http://schemas.microsoft.com/office/drawing/2014/main" id="{EF382FE1-8A8F-919E-F4C4-70384D46A5D1}"/>
                </a:ext>
              </a:extLst>
            </p:cNvPr>
            <p:cNvSpPr txBox="1"/>
            <p:nvPr/>
          </p:nvSpPr>
          <p:spPr>
            <a:xfrm>
              <a:off x="6440641" y="7458233"/>
              <a:ext cx="51296" cy="6155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4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ぬ</a:t>
              </a:r>
              <a:endParaRPr kumimoji="0" lang="en-US" altLang="ja-JP" sz="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5F7C5009-0ACC-F211-244F-54DD147F1973}"/>
              </a:ext>
            </a:extLst>
          </p:cNvPr>
          <p:cNvGrpSpPr/>
          <p:nvPr/>
        </p:nvGrpSpPr>
        <p:grpSpPr>
          <a:xfrm>
            <a:off x="4543082" y="9466327"/>
            <a:ext cx="2412583" cy="485533"/>
            <a:chOff x="4543082" y="9466327"/>
            <a:chExt cx="2412583" cy="485533"/>
          </a:xfrm>
        </p:grpSpPr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6C54A2EF-67A6-EC18-D6E9-C28630468E4C}"/>
                </a:ext>
              </a:extLst>
            </p:cNvPr>
            <p:cNvSpPr txBox="1"/>
            <p:nvPr/>
          </p:nvSpPr>
          <p:spPr>
            <a:xfrm>
              <a:off x="4543082" y="9490195"/>
              <a:ext cx="2412583" cy="46166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 anchorCtr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ja-JP" altLang="en-US" sz="1000">
                  <a:solidFill>
                    <a:schemeClr val="bg2">
                      <a:lumMod val="10000"/>
                    </a:schemeClr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（ふくらむ仕組みはホットケーキと同じかな？違うかな？）</a:t>
              </a:r>
              <a:endParaRPr kumimoji="0" lang="ja-JP" altLang="en-US" sz="1000" u="none" strike="noStrike" cap="none" spc="0" normalizeH="0" baseline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97" name="テキスト ボックス 196">
              <a:extLst>
                <a:ext uri="{FF2B5EF4-FFF2-40B4-BE49-F238E27FC236}">
                  <a16:creationId xmlns:a16="http://schemas.microsoft.com/office/drawing/2014/main" id="{F589FBA9-3374-3438-1CDF-993148986E51}"/>
                </a:ext>
              </a:extLst>
            </p:cNvPr>
            <p:cNvSpPr txBox="1"/>
            <p:nvPr/>
          </p:nvSpPr>
          <p:spPr>
            <a:xfrm>
              <a:off x="4925078" y="9694927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l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ちが</a:t>
              </a:r>
            </a:p>
          </p:txBody>
        </p:sp>
        <p:sp>
          <p:nvSpPr>
            <p:cNvPr id="198" name="テキスト ボックス 197">
              <a:extLst>
                <a:ext uri="{FF2B5EF4-FFF2-40B4-BE49-F238E27FC236}">
                  <a16:creationId xmlns:a16="http://schemas.microsoft.com/office/drawing/2014/main" id="{040EBD17-9C84-39BC-3643-5E8B8DD13ED4}"/>
                </a:ext>
              </a:extLst>
            </p:cNvPr>
            <p:cNvSpPr txBox="1"/>
            <p:nvPr/>
          </p:nvSpPr>
          <p:spPr>
            <a:xfrm>
              <a:off x="5235098" y="9466327"/>
              <a:ext cx="237245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し</a:t>
              </a:r>
              <a:r>
                <a:rPr kumimoji="0" lang="en-US" altLang="ja-JP" sz="5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  </a:t>
              </a: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くみ</a:t>
              </a:r>
            </a:p>
          </p:txBody>
        </p:sp>
        <p:sp>
          <p:nvSpPr>
            <p:cNvPr id="199" name="テキスト ボックス 198">
              <a:extLst>
                <a:ext uri="{FF2B5EF4-FFF2-40B4-BE49-F238E27FC236}">
                  <a16:creationId xmlns:a16="http://schemas.microsoft.com/office/drawing/2014/main" id="{3F2D16C8-D754-3864-4B13-B07B1C90D323}"/>
                </a:ext>
              </a:extLst>
            </p:cNvPr>
            <p:cNvSpPr txBox="1"/>
            <p:nvPr/>
          </p:nvSpPr>
          <p:spPr>
            <a:xfrm>
              <a:off x="6689077" y="9466327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おな</a:t>
              </a:r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1FA241E3-0A2A-9690-C023-005418C9B092}"/>
              </a:ext>
            </a:extLst>
          </p:cNvPr>
          <p:cNvGrpSpPr/>
          <p:nvPr/>
        </p:nvGrpSpPr>
        <p:grpSpPr>
          <a:xfrm>
            <a:off x="3688251" y="2881982"/>
            <a:ext cx="3385105" cy="752108"/>
            <a:chOff x="3688251" y="2881982"/>
            <a:chExt cx="3385105" cy="752108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7FAE36CE-4C0F-A128-FA23-BB8ADBA52570}"/>
                </a:ext>
              </a:extLst>
            </p:cNvPr>
            <p:cNvSpPr txBox="1"/>
            <p:nvPr/>
          </p:nvSpPr>
          <p:spPr>
            <a:xfrm>
              <a:off x="3688251" y="2881982"/>
              <a:ext cx="3385105" cy="75210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9517" tIns="29517" rIns="29517" bIns="29517" numCol="1" spcCol="38100" rtlCol="0" anchor="t" anchorCtr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ja-JP" altLang="en-US" sz="1000">
                  <a:solidFill>
                    <a:schemeClr val="bg2">
                      <a:lumMod val="10000"/>
                    </a:schemeClr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　みんなに挑戦してもらうのは「ホットケーキふわふわ大作戦」。いちばん厚みの出るホットケーキを作るにはどうしたらいいか予想してためしてみよう！</a:t>
              </a:r>
              <a:endParaRPr kumimoji="0" lang="ja-JP" altLang="en-US" sz="1000" u="none" strike="noStrike" cap="none" normalizeH="0" baseline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37" name="テキスト ボックス 136">
              <a:extLst>
                <a:ext uri="{FF2B5EF4-FFF2-40B4-BE49-F238E27FC236}">
                  <a16:creationId xmlns:a16="http://schemas.microsoft.com/office/drawing/2014/main" id="{FFD80E61-F282-6C5A-EAF1-134F6550162B}"/>
                </a:ext>
              </a:extLst>
            </p:cNvPr>
            <p:cNvSpPr txBox="1"/>
            <p:nvPr/>
          </p:nvSpPr>
          <p:spPr>
            <a:xfrm>
              <a:off x="4322411" y="2888419"/>
              <a:ext cx="320602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ちょうせん</a:t>
              </a:r>
            </a:p>
          </p:txBody>
        </p:sp>
        <p:sp>
          <p:nvSpPr>
            <p:cNvPr id="138" name="テキスト ボックス 137">
              <a:extLst>
                <a:ext uri="{FF2B5EF4-FFF2-40B4-BE49-F238E27FC236}">
                  <a16:creationId xmlns:a16="http://schemas.microsoft.com/office/drawing/2014/main" id="{83074ED3-CCA6-EE53-D2AD-5F3BFD421D11}"/>
                </a:ext>
              </a:extLst>
            </p:cNvPr>
            <p:cNvSpPr txBox="1"/>
            <p:nvPr/>
          </p:nvSpPr>
          <p:spPr>
            <a:xfrm>
              <a:off x="3718420" y="3117019"/>
              <a:ext cx="256481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5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さくせん</a:t>
              </a:r>
              <a:endParaRPr kumimoji="0" lang="ja-JP" altLang="en-US" sz="50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39" name="テキスト ボックス 138">
              <a:extLst>
                <a:ext uri="{FF2B5EF4-FFF2-40B4-BE49-F238E27FC236}">
                  <a16:creationId xmlns:a16="http://schemas.microsoft.com/office/drawing/2014/main" id="{B7BF9A3E-D8FE-AC9D-B7C3-36EADB8ED1A3}"/>
                </a:ext>
              </a:extLst>
            </p:cNvPr>
            <p:cNvSpPr txBox="1"/>
            <p:nvPr/>
          </p:nvSpPr>
          <p:spPr>
            <a:xfrm>
              <a:off x="4510477" y="3341306"/>
              <a:ext cx="237244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l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よ</a:t>
              </a:r>
              <a:r>
                <a:rPr kumimoji="0" lang="en-US" altLang="ja-JP" sz="5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  </a:t>
              </a: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そう</a:t>
              </a:r>
            </a:p>
          </p:txBody>
        </p:sp>
        <p:sp>
          <p:nvSpPr>
            <p:cNvPr id="140" name="テキスト ボックス 139">
              <a:extLst>
                <a:ext uri="{FF2B5EF4-FFF2-40B4-BE49-F238E27FC236}">
                  <a16:creationId xmlns:a16="http://schemas.microsoft.com/office/drawing/2014/main" id="{276D6E4D-7487-56EF-81AB-FDA91D6660E1}"/>
                </a:ext>
              </a:extLst>
            </p:cNvPr>
            <p:cNvSpPr txBox="1"/>
            <p:nvPr/>
          </p:nvSpPr>
          <p:spPr>
            <a:xfrm>
              <a:off x="6917243" y="2888419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だい</a:t>
              </a:r>
            </a:p>
          </p:txBody>
        </p:sp>
        <p:sp>
          <p:nvSpPr>
            <p:cNvPr id="141" name="テキスト ボックス 140">
              <a:extLst>
                <a:ext uri="{FF2B5EF4-FFF2-40B4-BE49-F238E27FC236}">
                  <a16:creationId xmlns:a16="http://schemas.microsoft.com/office/drawing/2014/main" id="{28BB350D-387C-3CE5-2942-E2A2DDCBFE63}"/>
                </a:ext>
              </a:extLst>
            </p:cNvPr>
            <p:cNvSpPr txBox="1"/>
            <p:nvPr/>
          </p:nvSpPr>
          <p:spPr>
            <a:xfrm>
              <a:off x="4744789" y="3117019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5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あつ</a:t>
              </a:r>
              <a:endParaRPr kumimoji="0" lang="ja-JP" altLang="en-US" sz="50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42" name="テキスト ボックス 141">
              <a:extLst>
                <a:ext uri="{FF2B5EF4-FFF2-40B4-BE49-F238E27FC236}">
                  <a16:creationId xmlns:a16="http://schemas.microsoft.com/office/drawing/2014/main" id="{FC63A818-AA5C-9A86-967A-34ADC9C6CBB0}"/>
                </a:ext>
              </a:extLst>
            </p:cNvPr>
            <p:cNvSpPr txBox="1"/>
            <p:nvPr/>
          </p:nvSpPr>
          <p:spPr>
            <a:xfrm>
              <a:off x="5154306" y="3117019"/>
              <a:ext cx="6412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5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で</a:t>
              </a:r>
              <a:endParaRPr kumimoji="0" lang="ja-JP" altLang="en-US" sz="50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200" name="テキスト ボックス 199">
              <a:extLst>
                <a:ext uri="{FF2B5EF4-FFF2-40B4-BE49-F238E27FC236}">
                  <a16:creationId xmlns:a16="http://schemas.microsoft.com/office/drawing/2014/main" id="{3AD1AC94-483A-C19C-6647-E3BDA08643EC}"/>
                </a:ext>
              </a:extLst>
            </p:cNvPr>
            <p:cNvSpPr txBox="1"/>
            <p:nvPr/>
          </p:nvSpPr>
          <p:spPr>
            <a:xfrm>
              <a:off x="6279357" y="3117019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5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つく</a:t>
              </a:r>
              <a:endParaRPr kumimoji="0" lang="ja-JP" altLang="en-US" sz="50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</p:grpSp>
      <p:pic>
        <p:nvPicPr>
          <p:cNvPr id="201" name="図 200">
            <a:extLst>
              <a:ext uri="{FF2B5EF4-FFF2-40B4-BE49-F238E27FC236}">
                <a16:creationId xmlns:a16="http://schemas.microsoft.com/office/drawing/2014/main" id="{886A091A-055A-C78F-719E-F6823C4C40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2179" y="6772850"/>
            <a:ext cx="4394200" cy="1041400"/>
          </a:xfrm>
          <a:prstGeom prst="rect">
            <a:avLst/>
          </a:prstGeom>
        </p:spPr>
      </p:pic>
      <p:pic>
        <p:nvPicPr>
          <p:cNvPr id="204" name="図 203">
            <a:extLst>
              <a:ext uri="{FF2B5EF4-FFF2-40B4-BE49-F238E27FC236}">
                <a16:creationId xmlns:a16="http://schemas.microsoft.com/office/drawing/2014/main" id="{90A43C7F-2778-3650-92E1-0A1760E80F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09025" y="4826133"/>
            <a:ext cx="891885" cy="769023"/>
          </a:xfrm>
          <a:prstGeom prst="rect">
            <a:avLst/>
          </a:prstGeom>
        </p:spPr>
      </p:pic>
      <p:pic>
        <p:nvPicPr>
          <p:cNvPr id="205" name="図 204">
            <a:extLst>
              <a:ext uri="{FF2B5EF4-FFF2-40B4-BE49-F238E27FC236}">
                <a16:creationId xmlns:a16="http://schemas.microsoft.com/office/drawing/2014/main" id="{AC2F1004-780F-F97A-A839-7DF8657B8A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4302" y="1592500"/>
            <a:ext cx="1281511" cy="1064306"/>
          </a:xfrm>
          <a:prstGeom prst="rect">
            <a:avLst/>
          </a:prstGeom>
        </p:spPr>
      </p:pic>
      <p:pic>
        <p:nvPicPr>
          <p:cNvPr id="207" name="図 206">
            <a:extLst>
              <a:ext uri="{FF2B5EF4-FFF2-40B4-BE49-F238E27FC236}">
                <a16:creationId xmlns:a16="http://schemas.microsoft.com/office/drawing/2014/main" id="{33CF8CB9-2BA1-F3AE-FEBF-018D76910E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360000">
            <a:off x="2916402" y="214168"/>
            <a:ext cx="1215515" cy="918047"/>
          </a:xfrm>
          <a:prstGeom prst="rect">
            <a:avLst/>
          </a:prstGeom>
        </p:spPr>
      </p:pic>
      <p:pic>
        <p:nvPicPr>
          <p:cNvPr id="208" name="図 207">
            <a:extLst>
              <a:ext uri="{FF2B5EF4-FFF2-40B4-BE49-F238E27FC236}">
                <a16:creationId xmlns:a16="http://schemas.microsoft.com/office/drawing/2014/main" id="{AB0F3B43-39B8-295B-D379-B2B19E1931E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43800" y="9275839"/>
            <a:ext cx="2067144" cy="940502"/>
          </a:xfrm>
          <a:prstGeom prst="rect">
            <a:avLst/>
          </a:prstGeom>
        </p:spPr>
      </p:pic>
      <p:pic>
        <p:nvPicPr>
          <p:cNvPr id="203" name="図 202">
            <a:extLst>
              <a:ext uri="{FF2B5EF4-FFF2-40B4-BE49-F238E27FC236}">
                <a16:creationId xmlns:a16="http://schemas.microsoft.com/office/drawing/2014/main" id="{828FB0E3-98E1-F799-8315-204FDDB705A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19210" y="9373607"/>
            <a:ext cx="228884" cy="359675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2D137A2F-C468-822D-BD64-1E3D12C98447}"/>
              </a:ext>
            </a:extLst>
          </p:cNvPr>
          <p:cNvCxnSpPr>
            <a:cxnSpLocks/>
          </p:cNvCxnSpPr>
          <p:nvPr/>
        </p:nvCxnSpPr>
        <p:spPr>
          <a:xfrm>
            <a:off x="876418" y="3242718"/>
            <a:ext cx="1880741" cy="0"/>
          </a:xfrm>
          <a:prstGeom prst="line">
            <a:avLst/>
          </a:prstGeom>
          <a:noFill/>
          <a:ln w="25400" cap="rnd">
            <a:solidFill>
              <a:srgbClr val="EA5514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" name="図 10">
            <a:extLst>
              <a:ext uri="{FF2B5EF4-FFF2-40B4-BE49-F238E27FC236}">
                <a16:creationId xmlns:a16="http://schemas.microsoft.com/office/drawing/2014/main" id="{7E1A57EB-6E57-B1CB-72BF-51FA3E14D73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35500" y="-1044"/>
            <a:ext cx="2921000" cy="8001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CE0D4E2-2913-7233-8A5C-A95A1815970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6122" y="8382857"/>
            <a:ext cx="2171700" cy="9906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936873E-85CA-B4AC-0D54-4E437DEA610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43200" y="8384400"/>
            <a:ext cx="2133600" cy="9906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EC33E37C-C9EB-0EE8-453F-3D849FD3FD7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26122" y="5815426"/>
            <a:ext cx="3149600" cy="1905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8199EE88-A359-6AC5-3CF4-3F96092A937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23038" y="2627851"/>
            <a:ext cx="1587500" cy="4953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C544BD50-43D5-B4AC-1C86-BDB7FD0BB9D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36885" y="2547953"/>
            <a:ext cx="2184400" cy="2667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35331021-2C5F-51C3-EF8F-4F1BFC3A656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736885" y="3973108"/>
            <a:ext cx="2578100" cy="26670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260DE48C-E6EF-0F51-F708-1E6CAC20492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82012" y="783366"/>
            <a:ext cx="5949664" cy="1359567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2410E8BB-08AC-B973-E8F5-6F28ADE52D8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777">
            <a:off x="3765405" y="7962158"/>
            <a:ext cx="1028700" cy="13208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図 52">
            <a:extLst>
              <a:ext uri="{FF2B5EF4-FFF2-40B4-BE49-F238E27FC236}">
                <a16:creationId xmlns:a16="http://schemas.microsoft.com/office/drawing/2014/main" id="{19566BDE-3228-A498-34B3-DC0DE4339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3737207"/>
            <a:ext cx="6845300" cy="6477000"/>
          </a:xfrm>
          <a:prstGeom prst="rect">
            <a:avLst/>
          </a:prstGeom>
        </p:spPr>
      </p:pic>
      <p:sp>
        <p:nvSpPr>
          <p:cNvPr id="2" name="片側の 2 つの角を丸めた四角形 1">
            <a:extLst>
              <a:ext uri="{FF2B5EF4-FFF2-40B4-BE49-F238E27FC236}">
                <a16:creationId xmlns:a16="http://schemas.microsoft.com/office/drawing/2014/main" id="{22ABEA68-33A1-7ECC-F268-6CD25FF9B2FF}"/>
              </a:ext>
            </a:extLst>
          </p:cNvPr>
          <p:cNvSpPr/>
          <p:nvPr/>
        </p:nvSpPr>
        <p:spPr>
          <a:xfrm rot="10800000">
            <a:off x="355600" y="7144290"/>
            <a:ext cx="6840000" cy="914400"/>
          </a:xfrm>
          <a:prstGeom prst="round2SameRect">
            <a:avLst/>
          </a:prstGeom>
          <a:solidFill>
            <a:srgbClr val="FCE2BA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517" tIns="29517" rIns="29517" bIns="29517" numCol="1" spcCol="38100" rtlCol="0" anchor="ctr">
            <a:spAutoFit/>
          </a:bodyPr>
          <a:lstStyle/>
          <a:p>
            <a:pPr marL="0" marR="0" indent="0" algn="ctr" defTabSz="6404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ヒラギノ角ゴ ProN W3"/>
              <a:ea typeface="ヒラギノ角ゴ ProN W3"/>
              <a:cs typeface="ヒラギノ角ゴ ProN W3"/>
              <a:sym typeface="ヒラギノ角ゴ ProN W3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FE7EA1BC-70DA-1A52-8012-BB95212F3258}"/>
              </a:ext>
            </a:extLst>
          </p:cNvPr>
          <p:cNvSpPr txBox="1"/>
          <p:nvPr/>
        </p:nvSpPr>
        <p:spPr>
          <a:xfrm>
            <a:off x="0" y="10449124"/>
            <a:ext cx="7556500" cy="244276"/>
          </a:xfrm>
          <a:prstGeom prst="rect">
            <a:avLst/>
          </a:prstGeom>
          <a:solidFill>
            <a:srgbClr val="F398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517" tIns="29517" rIns="29517" bIns="29517" numCol="1" spcCol="3810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800" u="none" strike="noStrike" dirty="0">
                <a:solidFill>
                  <a:schemeClr val="bg1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©</a:t>
            </a:r>
            <a:r>
              <a:rPr lang="ja-JP" altLang="en-US" sz="800" u="none" strike="noStrike">
                <a:solidFill>
                  <a:schemeClr val="bg1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学研キッズネット</a:t>
            </a:r>
            <a:endParaRPr kumimoji="0" lang="ja-JP" altLang="en-US" sz="80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Meiryo" panose="020B0604030504040204" pitchFamily="34" charset="-128"/>
              <a:ea typeface="Meiryo" panose="020B0604030504040204" pitchFamily="34" charset="-128"/>
              <a:sym typeface="ヒラギノ角ゴ ProN W3"/>
            </a:endParaRPr>
          </a:p>
        </p:txBody>
      </p:sp>
      <p:graphicFrame>
        <p:nvGraphicFramePr>
          <p:cNvPr id="34" name="表 33">
            <a:extLst>
              <a:ext uri="{FF2B5EF4-FFF2-40B4-BE49-F238E27FC236}">
                <a16:creationId xmlns:a16="http://schemas.microsoft.com/office/drawing/2014/main" id="{26032645-193B-680C-9693-2E9D9CFB9F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648102"/>
              </p:ext>
            </p:extLst>
          </p:nvPr>
        </p:nvGraphicFramePr>
        <p:xfrm>
          <a:off x="360000" y="978029"/>
          <a:ext cx="6840899" cy="2520000"/>
        </p:xfrm>
        <a:graphic>
          <a:graphicData uri="http://schemas.openxmlformats.org/drawingml/2006/table">
            <a:tbl>
              <a:tblPr/>
              <a:tblGrid>
                <a:gridCol w="1377360">
                  <a:extLst>
                    <a:ext uri="{9D8B030D-6E8A-4147-A177-3AD203B41FA5}">
                      <a16:colId xmlns:a16="http://schemas.microsoft.com/office/drawing/2014/main" val="1695226038"/>
                    </a:ext>
                  </a:extLst>
                </a:gridCol>
                <a:gridCol w="833120">
                  <a:extLst>
                    <a:ext uri="{9D8B030D-6E8A-4147-A177-3AD203B41FA5}">
                      <a16:colId xmlns:a16="http://schemas.microsoft.com/office/drawing/2014/main" val="3719911225"/>
                    </a:ext>
                  </a:extLst>
                </a:gridCol>
                <a:gridCol w="1048402">
                  <a:extLst>
                    <a:ext uri="{9D8B030D-6E8A-4147-A177-3AD203B41FA5}">
                      <a16:colId xmlns:a16="http://schemas.microsoft.com/office/drawing/2014/main" val="3159531367"/>
                    </a:ext>
                  </a:extLst>
                </a:gridCol>
                <a:gridCol w="1733175">
                  <a:extLst>
                    <a:ext uri="{9D8B030D-6E8A-4147-A177-3AD203B41FA5}">
                      <a16:colId xmlns:a16="http://schemas.microsoft.com/office/drawing/2014/main" val="3407017226"/>
                    </a:ext>
                  </a:extLst>
                </a:gridCol>
                <a:gridCol w="1848842">
                  <a:extLst>
                    <a:ext uri="{9D8B030D-6E8A-4147-A177-3AD203B41FA5}">
                      <a16:colId xmlns:a16="http://schemas.microsoft.com/office/drawing/2014/main" val="1190339258"/>
                    </a:ext>
                  </a:extLst>
                </a:gridCol>
              </a:tblGrid>
              <a:tr h="529566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</a:pPr>
                      <a:r>
                        <a:rPr lang="ja-JP" altLang="en-US" sz="1000" b="1" i="0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くらべる</a:t>
                      </a:r>
                      <a:r>
                        <a:rPr lang="ja-JP" altLang="en-US" sz="1000" b="1" i="0">
                          <a:solidFill>
                            <a:srgbClr val="FFFFFF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もの​</a:t>
                      </a:r>
                    </a:p>
                    <a:p>
                      <a:pPr algn="ctr" fontAlgn="base">
                        <a:lnSpc>
                          <a:spcPct val="150000"/>
                        </a:lnSpc>
                      </a:pPr>
                      <a:r>
                        <a:rPr lang="ja-JP" altLang="en-US" sz="1000" b="1" i="0">
                          <a:solidFill>
                            <a:srgbClr val="FFFFFF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（材料）​</a:t>
                      </a:r>
                      <a:endParaRPr lang="ja-JP" altLang="en-US" sz="1000" b="1" i="0" dirty="0">
                        <a:solidFill>
                          <a:srgbClr val="FFFFFF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</a:pPr>
                      <a:r>
                        <a:rPr lang="ja-JP" altLang="en-US" sz="1000" b="1" i="0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厚さ​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</a:pPr>
                      <a:r>
                        <a:rPr lang="ja-JP" altLang="en-US" sz="1000" b="1" i="0">
                          <a:solidFill>
                            <a:srgbClr val="FFFFFF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食感​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</a:pPr>
                      <a:r>
                        <a:rPr lang="ja-JP" altLang="en-US" sz="1000" b="1" i="0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写真・図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</a:pPr>
                      <a:r>
                        <a:rPr lang="ja-JP" altLang="en-US" sz="1000" b="1" i="0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結果・気づいたこと​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670455"/>
                  </a:ext>
                </a:extLst>
              </a:tr>
              <a:tr h="568604">
                <a:tc>
                  <a:txBody>
                    <a:bodyPr/>
                    <a:lstStyle/>
                    <a:p>
                      <a:pPr marL="0" marR="0" lvl="0" indent="0" algn="ctr" defTabSz="68575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​いつもの</a:t>
                      </a:r>
                      <a:r>
                        <a:rPr lang="ja-JP" altLang="en-US" sz="1000" b="1" i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材料​</a:t>
                      </a:r>
                      <a:endParaRPr lang="ja-JP" altLang="en-US" sz="1000" b="1" i="0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5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​</a:t>
                      </a:r>
                      <a:r>
                        <a:rPr lang="en-US" altLang="ja-JP" sz="1000" b="1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2cm</a:t>
                      </a:r>
                      <a:r>
                        <a:rPr lang="en-US" altLang="ja-JP" sz="1000" b="1" i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​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50000"/>
                        </a:lnSpc>
                      </a:pPr>
                      <a:r>
                        <a:rPr lang="ja-JP" altLang="en-US" sz="1000" b="1" i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​少しふわふわ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</a:pPr>
                      <a:endParaRPr lang="ja-JP" altLang="en-US" sz="1000" b="0" i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</a:pPr>
                      <a:r>
                        <a:rPr lang="ja-JP" altLang="en-US" sz="1000" b="0" i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​いつもどおりおいしかった。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103168"/>
                  </a:ext>
                </a:extLst>
              </a:tr>
              <a:tr h="787046">
                <a:tc>
                  <a:txBody>
                    <a:bodyPr/>
                    <a:lstStyle/>
                    <a:p>
                      <a:pPr marL="0" marR="0" lvl="0" indent="0" algn="ctr" defTabSz="68575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​</a:t>
                      </a:r>
                      <a:r>
                        <a:rPr lang="ja-JP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泡立てた卵白</a:t>
                      </a:r>
                      <a:endParaRPr lang="en-US" altLang="ja-JP" sz="1000" b="1" i="0" u="none" strike="noStrike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  <a:p>
                      <a:pPr marL="0" marR="0" lvl="0" indent="0" algn="ctr" defTabSz="68575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（</a:t>
                      </a:r>
                      <a:r>
                        <a:rPr lang="ja-JP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卵</a:t>
                      </a:r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1</a:t>
                      </a:r>
                      <a:r>
                        <a:rPr lang="ja-JP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個分</a:t>
                      </a:r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)</a:t>
                      </a:r>
                      <a:r>
                        <a:rPr lang="ja-JP" altLang="en-US" sz="1000" b="1" i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​</a:t>
                      </a:r>
                      <a:endParaRPr lang="ja-JP" altLang="en-US" sz="1000" b="1" i="0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5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​</a:t>
                      </a:r>
                      <a:r>
                        <a:rPr lang="en-US" altLang="ja-JP" sz="1000" b="1" i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2.5cm​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50000"/>
                        </a:lnSpc>
                      </a:pPr>
                      <a:r>
                        <a:rPr lang="ja-JP" altLang="en-US" sz="1000" b="1" i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​さっくり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</a:pPr>
                      <a:endParaRPr lang="ja-JP" altLang="en-US" sz="1000" b="0" i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</a:pPr>
                      <a:r>
                        <a:rPr lang="ja-JP" altLang="en-US" sz="1000" b="0" i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​泡立てたメレンゲをつぶさないようにまぜるのが</a:t>
                      </a:r>
                      <a:r>
                        <a:rPr lang="ja-JP" altLang="en-US" sz="10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むずかしかった。</a:t>
                      </a:r>
                      <a:endParaRPr lang="en-US" altLang="ja-JP" sz="1000" b="0" i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777918"/>
                  </a:ext>
                </a:extLst>
              </a:tr>
              <a:tr h="634784">
                <a:tc>
                  <a:txBody>
                    <a:bodyPr/>
                    <a:lstStyle/>
                    <a:p>
                      <a:pPr marL="0" marR="0" lvl="0" indent="0" algn="ctr" defTabSz="68575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1" i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​</a:t>
                      </a:r>
                      <a:r>
                        <a:rPr lang="ja-JP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ベーキングパウダー</a:t>
                      </a:r>
                      <a:r>
                        <a:rPr lang="ja-JP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（</a:t>
                      </a:r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5</a:t>
                      </a:r>
                      <a:r>
                        <a:rPr lang="ja-JP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ｇ</a:t>
                      </a:r>
                      <a:r>
                        <a:rPr lang="ja-JP" alt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）</a:t>
                      </a:r>
                      <a:r>
                        <a:rPr lang="ja-JP" altLang="en-US" sz="1000" b="1" i="0"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​</a:t>
                      </a:r>
                      <a:endParaRPr lang="ja-JP" altLang="en-US" sz="1000" b="1" i="0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2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50000"/>
                        </a:lnSpc>
                      </a:pPr>
                      <a:r>
                        <a:rPr lang="ja-JP" altLang="en-US" sz="1000" b="1" i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​</a:t>
                      </a:r>
                      <a:r>
                        <a:rPr lang="en-US" altLang="ja-JP" sz="1000" b="1" i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2.6cm</a:t>
                      </a:r>
                      <a:endParaRPr lang="ja-JP" altLang="en-US" sz="1000" b="1" i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50000"/>
                        </a:lnSpc>
                      </a:pPr>
                      <a:r>
                        <a:rPr lang="ja-JP" altLang="en-US" sz="1000" b="1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ふわふわ</a:t>
                      </a:r>
                      <a:endParaRPr lang="ja-JP" altLang="en-US" sz="1000" b="1" i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</a:pPr>
                      <a:r>
                        <a:rPr lang="en-US" altLang="ja-JP" sz="1000" b="0" i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 </a:t>
                      </a:r>
                      <a:endParaRPr lang="ja-JP" altLang="en-US" sz="1000" b="0" i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4049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予想よりふくらんだ。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996086"/>
                  </a:ext>
                </a:extLst>
              </a:tr>
            </a:tbl>
          </a:graphicData>
        </a:graphic>
      </p:graphicFrame>
      <p:pic>
        <p:nvPicPr>
          <p:cNvPr id="56" name="図 55">
            <a:extLst>
              <a:ext uri="{FF2B5EF4-FFF2-40B4-BE49-F238E27FC236}">
                <a16:creationId xmlns:a16="http://schemas.microsoft.com/office/drawing/2014/main" id="{04A7BBF0-9187-E5AE-239C-6316BFE59A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16" b="25124"/>
          <a:stretch/>
        </p:blipFill>
        <p:spPr>
          <a:xfrm>
            <a:off x="3792584" y="1560366"/>
            <a:ext cx="1404379" cy="438741"/>
          </a:xfrm>
          <a:prstGeom prst="rect">
            <a:avLst/>
          </a:prstGeom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D5F0D641-6632-825C-9E7C-0D9F2448CDE6}"/>
              </a:ext>
            </a:extLst>
          </p:cNvPr>
          <p:cNvGrpSpPr/>
          <p:nvPr/>
        </p:nvGrpSpPr>
        <p:grpSpPr>
          <a:xfrm>
            <a:off x="540000" y="4135941"/>
            <a:ext cx="6482080" cy="1686979"/>
            <a:chOff x="540000" y="4135941"/>
            <a:chExt cx="6482080" cy="1686979"/>
          </a:xfrm>
        </p:grpSpPr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9C698078-E1C6-969A-EF03-5B65835677B6}"/>
                </a:ext>
              </a:extLst>
            </p:cNvPr>
            <p:cNvSpPr txBox="1"/>
            <p:nvPr/>
          </p:nvSpPr>
          <p:spPr>
            <a:xfrm>
              <a:off x="540000" y="4135941"/>
              <a:ext cx="6482080" cy="168697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9517" tIns="29517" rIns="29517" bIns="29517" numCol="1" spcCol="38100" rtlCol="0" anchor="ctr">
              <a:spAutoFit/>
            </a:bodyPr>
            <a:lstStyle/>
            <a:p>
              <a:pPr algn="l" rtl="0" fontAlgn="base">
                <a:lnSpc>
                  <a:spcPct val="150000"/>
                </a:lnSpc>
              </a:pPr>
              <a:r>
                <a:rPr lang="ja-JP" altLang="ja-JP" sz="10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・厚みが出る材料や方法を予想してみよう</a:t>
              </a:r>
              <a:r>
                <a:rPr lang="ja-JP" altLang="en-US" sz="10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。</a:t>
              </a:r>
              <a:r>
                <a:rPr lang="en-US" altLang="ja-JP" sz="1000" dirty="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​</a:t>
              </a:r>
            </a:p>
            <a:p>
              <a:pPr algn="l" rtl="0" fontAlgn="base">
                <a:lnSpc>
                  <a:spcPct val="150000"/>
                </a:lnSpc>
              </a:pPr>
              <a:r>
                <a:rPr lang="ja-JP" altLang="ja-JP" sz="10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・くらべるものをきめよう（</a:t>
              </a:r>
              <a:r>
                <a:rPr lang="ja-JP" altLang="en-US" sz="10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材料や混ぜ方など、</a:t>
              </a:r>
              <a:r>
                <a:rPr lang="ja-JP" altLang="ja-JP" sz="10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変える条件は</a:t>
              </a:r>
              <a:r>
                <a:rPr lang="en-US" altLang="ja-JP" sz="1000" dirty="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1</a:t>
              </a:r>
              <a:r>
                <a:rPr lang="ja-JP" altLang="ja-JP" sz="10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つだけ</a:t>
              </a:r>
              <a:r>
                <a:rPr lang="ja-JP" altLang="en-US" sz="10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だよ</a:t>
              </a:r>
              <a:r>
                <a:rPr lang="ja-JP" altLang="ja-JP" sz="10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）</a:t>
              </a:r>
              <a:r>
                <a:rPr lang="ja-JP" altLang="en-US" sz="10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。</a:t>
              </a:r>
              <a:r>
                <a:rPr lang="en-US" altLang="ja-JP" sz="1000" dirty="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​</a:t>
              </a:r>
            </a:p>
            <a:p>
              <a:pPr algn="l" rtl="0" fontAlgn="base">
                <a:lnSpc>
                  <a:spcPct val="150000"/>
                </a:lnSpc>
              </a:pPr>
              <a:r>
                <a:rPr lang="ja-JP" altLang="ja-JP" sz="10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・厚さの測り方を考えてみよう</a:t>
              </a:r>
              <a:r>
                <a:rPr lang="en-US" altLang="ja-JP" sz="1000" dirty="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​</a:t>
              </a:r>
              <a:r>
                <a:rPr lang="ja-JP" altLang="en-US" sz="10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。</a:t>
              </a:r>
              <a:endParaRPr lang="en-US" altLang="ja-JP" sz="1000" dirty="0">
                <a:solidFill>
                  <a:srgbClr val="000000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  <a:p>
              <a:pPr algn="l" rtl="0" fontAlgn="base">
                <a:lnSpc>
                  <a:spcPct val="150000"/>
                </a:lnSpc>
              </a:pPr>
              <a:r>
                <a:rPr lang="ja-JP" altLang="ja-JP" sz="10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・絵や写真を使って見やすくしてみよう</a:t>
              </a:r>
              <a:r>
                <a:rPr lang="en-US" altLang="ja-JP" sz="1000" dirty="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​</a:t>
              </a:r>
              <a:r>
                <a:rPr lang="ja-JP" altLang="en-US" sz="10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。</a:t>
              </a:r>
              <a:endParaRPr lang="en-US" altLang="ja-JP" sz="1000" dirty="0">
                <a:solidFill>
                  <a:srgbClr val="000000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  <a:p>
              <a:pPr algn="l" rtl="0" fontAlgn="base">
                <a:lnSpc>
                  <a:spcPct val="150000"/>
                </a:lnSpc>
              </a:pPr>
              <a:r>
                <a:rPr lang="ja-JP" altLang="ja-JP" sz="10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・気付いたことをたくさん書こう</a:t>
              </a:r>
              <a:r>
                <a:rPr lang="en-US" altLang="ja-JP" sz="1000" dirty="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​</a:t>
              </a:r>
              <a:r>
                <a:rPr lang="ja-JP" altLang="en-US" sz="10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。</a:t>
              </a:r>
              <a:endParaRPr lang="en-US" altLang="ja-JP" sz="1000" dirty="0">
                <a:solidFill>
                  <a:srgbClr val="000000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  <a:p>
              <a:pPr algn="l" rtl="0" fontAlgn="base">
                <a:lnSpc>
                  <a:spcPct val="150000"/>
                </a:lnSpc>
              </a:pPr>
              <a:r>
                <a:rPr lang="ja-JP" altLang="ja-JP" sz="10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・できたホットケーキをくらべてわかったことを書こう</a:t>
              </a:r>
              <a:r>
                <a:rPr lang="en-US" altLang="ja-JP" sz="1000" dirty="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​</a:t>
              </a:r>
              <a:r>
                <a:rPr lang="ja-JP" altLang="en-US" sz="10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。</a:t>
              </a:r>
              <a:endParaRPr lang="en-US" altLang="ja-JP" sz="1000" dirty="0">
                <a:solidFill>
                  <a:srgbClr val="000000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  <a:p>
              <a:pPr algn="l" fontAlgn="base">
                <a:lnSpc>
                  <a:spcPct val="150000"/>
                </a:lnSpc>
              </a:pPr>
              <a:r>
                <a:rPr lang="ja-JP" altLang="ja-JP" sz="10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・参考にした本などがあれば、</a:t>
              </a:r>
              <a:r>
                <a:rPr lang="ja-JP" altLang="en-US" sz="1000">
                  <a:solidFill>
                    <a:srgbClr val="000000"/>
                  </a:solidFill>
                  <a:effectLst/>
                  <a:latin typeface="Meiryo" panose="020B0604030504040204" pitchFamily="34" charset="-128"/>
                  <a:ea typeface="Meiryo" panose="020B0604030504040204" pitchFamily="34" charset="-128"/>
                </a:rPr>
                <a:t>本の名前と、書いた人、出版社の名前を書こう</a:t>
              </a:r>
              <a:r>
                <a:rPr lang="ja-JP" altLang="en-US" sz="10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。</a:t>
              </a:r>
              <a:endParaRPr kumimoji="0" lang="ja-JP" altLang="en-US" sz="100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CEA3A649-C28D-9793-4D4E-DF6C9D4D6421}"/>
                </a:ext>
              </a:extLst>
            </p:cNvPr>
            <p:cNvSpPr txBox="1"/>
            <p:nvPr/>
          </p:nvSpPr>
          <p:spPr>
            <a:xfrm>
              <a:off x="697058" y="4163572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あつ</a:t>
              </a: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9911F7A6-FA8D-9439-C960-1DFB61D1E10C}"/>
                </a:ext>
              </a:extLst>
            </p:cNvPr>
            <p:cNvSpPr txBox="1"/>
            <p:nvPr/>
          </p:nvSpPr>
          <p:spPr>
            <a:xfrm>
              <a:off x="1104503" y="4163572"/>
              <a:ext cx="6412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で</a:t>
              </a: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FF065E48-C8F8-7A05-B377-5C1FF824DFBF}"/>
                </a:ext>
              </a:extLst>
            </p:cNvPr>
            <p:cNvSpPr txBox="1"/>
            <p:nvPr/>
          </p:nvSpPr>
          <p:spPr>
            <a:xfrm>
              <a:off x="1303523" y="4163572"/>
              <a:ext cx="320602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ざいりょう</a:t>
              </a: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16439B3D-2B32-C98E-FAB1-12C3E081922B}"/>
                </a:ext>
              </a:extLst>
            </p:cNvPr>
            <p:cNvSpPr txBox="1"/>
            <p:nvPr/>
          </p:nvSpPr>
          <p:spPr>
            <a:xfrm>
              <a:off x="1710970" y="4163572"/>
              <a:ext cx="256481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ほうほう</a:t>
              </a: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3C105BF3-FB91-9C40-203F-3FF92C907EFE}"/>
                </a:ext>
              </a:extLst>
            </p:cNvPr>
            <p:cNvSpPr txBox="1"/>
            <p:nvPr/>
          </p:nvSpPr>
          <p:spPr>
            <a:xfrm>
              <a:off x="2126446" y="4163572"/>
              <a:ext cx="214803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よ</a:t>
              </a:r>
              <a:r>
                <a:rPr kumimoji="0" lang="en-US" altLang="ja-JP" sz="5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 </a:t>
              </a: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そう</a:t>
              </a: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E11B0726-CB16-92D9-81F5-050FBC800891}"/>
                </a:ext>
              </a:extLst>
            </p:cNvPr>
            <p:cNvSpPr txBox="1"/>
            <p:nvPr/>
          </p:nvSpPr>
          <p:spPr>
            <a:xfrm>
              <a:off x="2184742" y="4392172"/>
              <a:ext cx="320602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ざいりょう</a:t>
              </a: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E9B1CEDF-4D72-E87B-E0A3-E562EC1F5EEE}"/>
                </a:ext>
              </a:extLst>
            </p:cNvPr>
            <p:cNvSpPr txBox="1"/>
            <p:nvPr/>
          </p:nvSpPr>
          <p:spPr>
            <a:xfrm>
              <a:off x="2628041" y="4392172"/>
              <a:ext cx="6412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ま</a:t>
              </a:r>
            </a:p>
          </p:txBody>
        </p:sp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38E5AC7D-01D7-C7C5-798E-C863E1B17000}"/>
                </a:ext>
              </a:extLst>
            </p:cNvPr>
            <p:cNvSpPr txBox="1"/>
            <p:nvPr/>
          </p:nvSpPr>
          <p:spPr>
            <a:xfrm>
              <a:off x="2859087" y="4392172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かた</a:t>
              </a:r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ED615C13-D4FF-AE67-66A7-25E42964CD6E}"/>
                </a:ext>
              </a:extLst>
            </p:cNvPr>
            <p:cNvSpPr txBox="1"/>
            <p:nvPr/>
          </p:nvSpPr>
          <p:spPr>
            <a:xfrm>
              <a:off x="3391479" y="4392172"/>
              <a:ext cx="6412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か</a:t>
              </a:r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3149128C-A3F8-1307-10B3-760412EA700A}"/>
                </a:ext>
              </a:extLst>
            </p:cNvPr>
            <p:cNvSpPr txBox="1"/>
            <p:nvPr/>
          </p:nvSpPr>
          <p:spPr>
            <a:xfrm>
              <a:off x="3703182" y="4392172"/>
              <a:ext cx="320602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じょうけん</a:t>
              </a:r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5F39E2DF-762C-171E-6CB2-82F60FC1A39A}"/>
                </a:ext>
              </a:extLst>
            </p:cNvPr>
            <p:cNvSpPr txBox="1"/>
            <p:nvPr/>
          </p:nvSpPr>
          <p:spPr>
            <a:xfrm>
              <a:off x="4101288" y="4392172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ひと</a:t>
              </a:r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59C7B2EF-FBAD-5658-CA31-AE7F476079ED}"/>
                </a:ext>
              </a:extLst>
            </p:cNvPr>
            <p:cNvSpPr txBox="1"/>
            <p:nvPr/>
          </p:nvSpPr>
          <p:spPr>
            <a:xfrm>
              <a:off x="697058" y="4616459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あつ</a:t>
              </a: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4172313B-8D17-DD6B-1A04-07407F685361}"/>
                </a:ext>
              </a:extLst>
            </p:cNvPr>
            <p:cNvSpPr txBox="1"/>
            <p:nvPr/>
          </p:nvSpPr>
          <p:spPr>
            <a:xfrm>
              <a:off x="1067993" y="4616459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はか</a:t>
              </a: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CEA02282-F60C-58CD-B3CD-E84426AB6BA2}"/>
                </a:ext>
              </a:extLst>
            </p:cNvPr>
            <p:cNvSpPr txBox="1"/>
            <p:nvPr/>
          </p:nvSpPr>
          <p:spPr>
            <a:xfrm>
              <a:off x="1322472" y="4616459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かた</a:t>
              </a:r>
            </a:p>
          </p:txBody>
        </p:sp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3C72D20A-DA2B-099D-1593-706EF11DBFEF}"/>
                </a:ext>
              </a:extLst>
            </p:cNvPr>
            <p:cNvSpPr txBox="1"/>
            <p:nvPr/>
          </p:nvSpPr>
          <p:spPr>
            <a:xfrm>
              <a:off x="1557831" y="4616459"/>
              <a:ext cx="19236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かんが</a:t>
              </a:r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014EE60C-DBE6-4FF3-CD50-C4E190CD9E20}"/>
                </a:ext>
              </a:extLst>
            </p:cNvPr>
            <p:cNvSpPr txBox="1"/>
            <p:nvPr/>
          </p:nvSpPr>
          <p:spPr>
            <a:xfrm>
              <a:off x="729118" y="4845059"/>
              <a:ext cx="6412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え</a:t>
              </a:r>
            </a:p>
          </p:txBody>
        </p:sp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071C405E-C8B0-C5AE-F0E3-9AD61AE94008}"/>
                </a:ext>
              </a:extLst>
            </p:cNvPr>
            <p:cNvSpPr txBox="1"/>
            <p:nvPr/>
          </p:nvSpPr>
          <p:spPr>
            <a:xfrm>
              <a:off x="943487" y="4845059"/>
              <a:ext cx="256481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しゃしん</a:t>
              </a:r>
            </a:p>
          </p:txBody>
        </p:sp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F46FC879-396D-53A9-38DE-78A479A8E850}"/>
                </a:ext>
              </a:extLst>
            </p:cNvPr>
            <p:cNvSpPr txBox="1"/>
            <p:nvPr/>
          </p:nvSpPr>
          <p:spPr>
            <a:xfrm>
              <a:off x="1326786" y="4845059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つか</a:t>
              </a:r>
            </a:p>
          </p:txBody>
        </p: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E091BFEE-CE3E-E6D9-191D-7FFE454F785E}"/>
                </a:ext>
              </a:extLst>
            </p:cNvPr>
            <p:cNvSpPr txBox="1"/>
            <p:nvPr/>
          </p:nvSpPr>
          <p:spPr>
            <a:xfrm>
              <a:off x="1742721" y="4845059"/>
              <a:ext cx="6412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み</a:t>
              </a:r>
            </a:p>
          </p:txBody>
        </p: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11722280-ECB4-ED5C-D4ED-85306A481E4C}"/>
                </a:ext>
              </a:extLst>
            </p:cNvPr>
            <p:cNvSpPr txBox="1"/>
            <p:nvPr/>
          </p:nvSpPr>
          <p:spPr>
            <a:xfrm>
              <a:off x="729118" y="5069346"/>
              <a:ext cx="6412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き</a:t>
              </a:r>
            </a:p>
          </p:txBody>
        </p:sp>
        <p:sp>
          <p:nvSpPr>
            <p:cNvPr id="82" name="テキスト ボックス 81">
              <a:extLst>
                <a:ext uri="{FF2B5EF4-FFF2-40B4-BE49-F238E27FC236}">
                  <a16:creationId xmlns:a16="http://schemas.microsoft.com/office/drawing/2014/main" id="{BE2984FB-2F21-669D-55EA-FA3B25328056}"/>
                </a:ext>
              </a:extLst>
            </p:cNvPr>
            <p:cNvSpPr txBox="1"/>
            <p:nvPr/>
          </p:nvSpPr>
          <p:spPr>
            <a:xfrm>
              <a:off x="849888" y="5069346"/>
              <a:ext cx="6412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5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づ</a:t>
              </a:r>
              <a:endParaRPr kumimoji="0" lang="ja-JP" altLang="en-US" sz="50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7B468037-934D-3EDB-F90E-A11212928A87}"/>
                </a:ext>
              </a:extLst>
            </p:cNvPr>
            <p:cNvSpPr txBox="1"/>
            <p:nvPr/>
          </p:nvSpPr>
          <p:spPr>
            <a:xfrm>
              <a:off x="2117971" y="5069346"/>
              <a:ext cx="6412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か</a:t>
              </a:r>
            </a:p>
          </p:txBody>
        </p: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2178A937-A75D-9504-0698-E9F4D732E264}"/>
                </a:ext>
              </a:extLst>
            </p:cNvPr>
            <p:cNvSpPr txBox="1"/>
            <p:nvPr/>
          </p:nvSpPr>
          <p:spPr>
            <a:xfrm>
              <a:off x="3389219" y="5302259"/>
              <a:ext cx="6412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か</a:t>
              </a:r>
            </a:p>
          </p:txBody>
        </p:sp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19EA9A4C-E8AE-7F7D-EBFF-D1CC1909F3F4}"/>
                </a:ext>
              </a:extLst>
            </p:cNvPr>
            <p:cNvSpPr txBox="1"/>
            <p:nvPr/>
          </p:nvSpPr>
          <p:spPr>
            <a:xfrm>
              <a:off x="697633" y="5526546"/>
              <a:ext cx="256481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さんこう</a:t>
              </a:r>
            </a:p>
          </p:txBody>
        </p:sp>
        <p:sp>
          <p:nvSpPr>
            <p:cNvPr id="90" name="テキスト ボックス 89">
              <a:extLst>
                <a:ext uri="{FF2B5EF4-FFF2-40B4-BE49-F238E27FC236}">
                  <a16:creationId xmlns:a16="http://schemas.microsoft.com/office/drawing/2014/main" id="{C33DF8AD-28EF-4121-A787-3AF54695FC35}"/>
                </a:ext>
              </a:extLst>
            </p:cNvPr>
            <p:cNvSpPr txBox="1"/>
            <p:nvPr/>
          </p:nvSpPr>
          <p:spPr>
            <a:xfrm>
              <a:off x="1331096" y="5526546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ほん</a:t>
              </a:r>
            </a:p>
          </p:txBody>
        </p:sp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8F51BB7F-E883-EDD3-8670-334622307909}"/>
                </a:ext>
              </a:extLst>
            </p:cNvPr>
            <p:cNvSpPr txBox="1"/>
            <p:nvPr/>
          </p:nvSpPr>
          <p:spPr>
            <a:xfrm>
              <a:off x="3134022" y="5526546"/>
              <a:ext cx="6412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か</a:t>
              </a:r>
            </a:p>
          </p:txBody>
        </p:sp>
        <p:sp>
          <p:nvSpPr>
            <p:cNvPr id="92" name="テキスト ボックス 91">
              <a:extLst>
                <a:ext uri="{FF2B5EF4-FFF2-40B4-BE49-F238E27FC236}">
                  <a16:creationId xmlns:a16="http://schemas.microsoft.com/office/drawing/2014/main" id="{9F315238-20D0-379F-0F39-4996ECAB4B9C}"/>
                </a:ext>
              </a:extLst>
            </p:cNvPr>
            <p:cNvSpPr txBox="1"/>
            <p:nvPr/>
          </p:nvSpPr>
          <p:spPr>
            <a:xfrm>
              <a:off x="3488689" y="5526546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ひと</a:t>
              </a:r>
            </a:p>
          </p:txBody>
        </p:sp>
        <p:sp>
          <p:nvSpPr>
            <p:cNvPr id="93" name="テキスト ボックス 92">
              <a:extLst>
                <a:ext uri="{FF2B5EF4-FFF2-40B4-BE49-F238E27FC236}">
                  <a16:creationId xmlns:a16="http://schemas.microsoft.com/office/drawing/2014/main" id="{4B9D2325-6485-BA41-C85E-67DF006DCBCD}"/>
                </a:ext>
              </a:extLst>
            </p:cNvPr>
            <p:cNvSpPr txBox="1"/>
            <p:nvPr/>
          </p:nvSpPr>
          <p:spPr>
            <a:xfrm>
              <a:off x="3704810" y="5526546"/>
              <a:ext cx="448842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しゅっぱんしゃ</a:t>
              </a:r>
            </a:p>
          </p:txBody>
        </p:sp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98211C1E-33DF-7114-69F6-0DA303946E83}"/>
                </a:ext>
              </a:extLst>
            </p:cNvPr>
            <p:cNvSpPr txBox="1"/>
            <p:nvPr/>
          </p:nvSpPr>
          <p:spPr>
            <a:xfrm>
              <a:off x="4659191" y="5526546"/>
              <a:ext cx="6412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か</a:t>
              </a: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59B7133B-7629-2F52-69FC-CDE80E1A904A}"/>
                </a:ext>
              </a:extLst>
            </p:cNvPr>
            <p:cNvSpPr txBox="1"/>
            <p:nvPr/>
          </p:nvSpPr>
          <p:spPr>
            <a:xfrm>
              <a:off x="2346751" y="5526546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ほん</a:t>
              </a: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F3B00E3-E956-1981-0DA3-9D75FA9A40B4}"/>
                </a:ext>
              </a:extLst>
            </p:cNvPr>
            <p:cNvSpPr txBox="1"/>
            <p:nvPr/>
          </p:nvSpPr>
          <p:spPr>
            <a:xfrm>
              <a:off x="2626596" y="5526546"/>
              <a:ext cx="6412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な</a:t>
              </a:r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F6E59C5D-0054-26F3-CDCA-ACF2EC77DA74}"/>
                </a:ext>
              </a:extLst>
            </p:cNvPr>
            <p:cNvSpPr txBox="1"/>
            <p:nvPr/>
          </p:nvSpPr>
          <p:spPr>
            <a:xfrm>
              <a:off x="2723932" y="5526546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まえ</a:t>
              </a: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899339DA-415E-7B31-AA5E-D0081681422A}"/>
                </a:ext>
              </a:extLst>
            </p:cNvPr>
            <p:cNvSpPr txBox="1"/>
            <p:nvPr/>
          </p:nvSpPr>
          <p:spPr>
            <a:xfrm>
              <a:off x="4274241" y="5526546"/>
              <a:ext cx="6412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な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83BE64A0-3420-C796-F062-A1C2640D21AA}"/>
                </a:ext>
              </a:extLst>
            </p:cNvPr>
            <p:cNvSpPr txBox="1"/>
            <p:nvPr/>
          </p:nvSpPr>
          <p:spPr>
            <a:xfrm>
              <a:off x="4371577" y="5526546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まえ</a:t>
              </a: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9364CD0-C8ED-D192-C024-DC9BC9D0EB81}"/>
              </a:ext>
            </a:extLst>
          </p:cNvPr>
          <p:cNvGrpSpPr/>
          <p:nvPr/>
        </p:nvGrpSpPr>
        <p:grpSpPr>
          <a:xfrm>
            <a:off x="540000" y="8639823"/>
            <a:ext cx="6482080" cy="1675437"/>
            <a:chOff x="540000" y="8639823"/>
            <a:chExt cx="6482080" cy="1675437"/>
          </a:xfrm>
        </p:grpSpPr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5A1EB096-7F42-7E2F-7088-3D84B158F607}"/>
                </a:ext>
              </a:extLst>
            </p:cNvPr>
            <p:cNvSpPr txBox="1"/>
            <p:nvPr/>
          </p:nvSpPr>
          <p:spPr>
            <a:xfrm>
              <a:off x="540000" y="8639823"/>
              <a:ext cx="6482080" cy="167543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9517" tIns="29517" rIns="29517" bIns="29517" numCol="1" spcCol="38100" rtlCol="0" anchor="ctr">
              <a:spAutoFit/>
            </a:bodyPr>
            <a:lstStyle/>
            <a:p>
              <a:pPr algn="l" rtl="0" fontAlgn="base">
                <a:lnSpc>
                  <a:spcPct val="150000"/>
                </a:lnSpc>
              </a:pPr>
              <a:r>
                <a:rPr lang="ja-JP" altLang="en-US" sz="10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・作る前は手をよく洗って、テーブルやキッチンも清潔にしてはじめよう。</a:t>
              </a:r>
            </a:p>
            <a:p>
              <a:pPr algn="l" rtl="0" fontAlgn="base">
                <a:lnSpc>
                  <a:spcPct val="150000"/>
                </a:lnSpc>
              </a:pPr>
              <a:r>
                <a:rPr lang="ja-JP" altLang="en-US" sz="10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・基本の作り方は商品パッケージの裏を見てね。</a:t>
              </a:r>
            </a:p>
            <a:p>
              <a:pPr algn="l" rtl="0" fontAlgn="base">
                <a:lnSpc>
                  <a:spcPct val="150000"/>
                </a:lnSpc>
              </a:pPr>
              <a:r>
                <a:rPr lang="ja-JP" altLang="en-US" sz="10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・フライパンなどを使うときはお家の人と一緒にね！やけどに気をつけよう。</a:t>
              </a:r>
            </a:p>
            <a:p>
              <a:pPr algn="l" rtl="0" fontAlgn="base">
                <a:lnSpc>
                  <a:spcPct val="150000"/>
                </a:lnSpc>
              </a:pPr>
              <a:r>
                <a:rPr lang="ja-JP" altLang="en-US" sz="10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・自由研究に正解はないよ！自分で考えたこと、思いついたことを大切に。</a:t>
              </a:r>
            </a:p>
            <a:p>
              <a:pPr algn="l" rtl="0" fontAlgn="base">
                <a:lnSpc>
                  <a:spcPct val="150000"/>
                </a:lnSpc>
              </a:pPr>
              <a:r>
                <a:rPr lang="ja-JP" altLang="en-US" sz="10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・うまくいかなかったときは、どうしてそうなったのか考えてみよう。</a:t>
              </a:r>
            </a:p>
            <a:p>
              <a:pPr algn="l" rtl="0" fontAlgn="base">
                <a:lnSpc>
                  <a:spcPct val="150000"/>
                </a:lnSpc>
              </a:pPr>
              <a:r>
                <a:rPr lang="ja-JP" altLang="en-US" sz="10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・お片付けも忘れずにね！</a:t>
              </a:r>
            </a:p>
            <a:p>
              <a:pPr algn="l" rtl="0" fontAlgn="base">
                <a:lnSpc>
                  <a:spcPct val="150000"/>
                </a:lnSpc>
              </a:pPr>
              <a:endParaRPr lang="ja-JP" altLang="en-US" sz="1000">
                <a:solidFill>
                  <a:srgbClr val="000000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100" name="テキスト ボックス 99">
              <a:extLst>
                <a:ext uri="{FF2B5EF4-FFF2-40B4-BE49-F238E27FC236}">
                  <a16:creationId xmlns:a16="http://schemas.microsoft.com/office/drawing/2014/main" id="{8DAA17BD-591B-32D8-EF9B-DBFCF0B50C15}"/>
                </a:ext>
              </a:extLst>
            </p:cNvPr>
            <p:cNvSpPr txBox="1"/>
            <p:nvPr/>
          </p:nvSpPr>
          <p:spPr>
            <a:xfrm>
              <a:off x="697058" y="8664785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つく</a:t>
              </a:r>
            </a:p>
          </p:txBody>
        </p:sp>
        <p:sp>
          <p:nvSpPr>
            <p:cNvPr id="105" name="テキスト ボックス 104">
              <a:extLst>
                <a:ext uri="{FF2B5EF4-FFF2-40B4-BE49-F238E27FC236}">
                  <a16:creationId xmlns:a16="http://schemas.microsoft.com/office/drawing/2014/main" id="{1DFFFCFD-0546-ED2C-C237-B2F6A5AF8DA6}"/>
                </a:ext>
              </a:extLst>
            </p:cNvPr>
            <p:cNvSpPr txBox="1"/>
            <p:nvPr/>
          </p:nvSpPr>
          <p:spPr>
            <a:xfrm>
              <a:off x="720861" y="8893385"/>
              <a:ext cx="237245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き</a:t>
              </a:r>
              <a:r>
                <a:rPr kumimoji="0" lang="en-US" altLang="ja-JP" sz="5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  </a:t>
              </a: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ほん</a:t>
              </a:r>
            </a:p>
          </p:txBody>
        </p:sp>
        <p:sp>
          <p:nvSpPr>
            <p:cNvPr id="106" name="テキスト ボックス 105">
              <a:extLst>
                <a:ext uri="{FF2B5EF4-FFF2-40B4-BE49-F238E27FC236}">
                  <a16:creationId xmlns:a16="http://schemas.microsoft.com/office/drawing/2014/main" id="{5552F89B-65B2-3CB6-A2DF-1F03A475E6E6}"/>
                </a:ext>
              </a:extLst>
            </p:cNvPr>
            <p:cNvSpPr txBox="1"/>
            <p:nvPr/>
          </p:nvSpPr>
          <p:spPr>
            <a:xfrm>
              <a:off x="1716178" y="9117672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つか</a:t>
              </a:r>
            </a:p>
          </p:txBody>
        </p:sp>
        <p:sp>
          <p:nvSpPr>
            <p:cNvPr id="107" name="テキスト ボックス 106">
              <a:extLst>
                <a:ext uri="{FF2B5EF4-FFF2-40B4-BE49-F238E27FC236}">
                  <a16:creationId xmlns:a16="http://schemas.microsoft.com/office/drawing/2014/main" id="{3708C961-0038-90A6-00A7-EA7264A0E55A}"/>
                </a:ext>
              </a:extLst>
            </p:cNvPr>
            <p:cNvSpPr txBox="1"/>
            <p:nvPr/>
          </p:nvSpPr>
          <p:spPr>
            <a:xfrm>
              <a:off x="716089" y="9346272"/>
              <a:ext cx="557845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じ</a:t>
              </a:r>
              <a:r>
                <a:rPr kumimoji="0" lang="en-US" altLang="ja-JP" sz="5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  </a:t>
              </a: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ゆうけんきゅう</a:t>
              </a:r>
            </a:p>
          </p:txBody>
        </p:sp>
        <p:sp>
          <p:nvSpPr>
            <p:cNvPr id="108" name="テキスト ボックス 107">
              <a:extLst>
                <a:ext uri="{FF2B5EF4-FFF2-40B4-BE49-F238E27FC236}">
                  <a16:creationId xmlns:a16="http://schemas.microsoft.com/office/drawing/2014/main" id="{AFF31DD5-8755-FBA1-C3F0-4BF9B519A2F9}"/>
                </a:ext>
              </a:extLst>
            </p:cNvPr>
            <p:cNvSpPr txBox="1"/>
            <p:nvPr/>
          </p:nvSpPr>
          <p:spPr>
            <a:xfrm>
              <a:off x="3710387" y="9570559"/>
              <a:ext cx="19236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かんが</a:t>
              </a:r>
            </a:p>
          </p:txBody>
        </p:sp>
        <p:sp>
          <p:nvSpPr>
            <p:cNvPr id="109" name="テキスト ボックス 108">
              <a:extLst>
                <a:ext uri="{FF2B5EF4-FFF2-40B4-BE49-F238E27FC236}">
                  <a16:creationId xmlns:a16="http://schemas.microsoft.com/office/drawing/2014/main" id="{AF59C97F-E940-EC22-C007-DADCA8B55FA8}"/>
                </a:ext>
              </a:extLst>
            </p:cNvPr>
            <p:cNvSpPr txBox="1"/>
            <p:nvPr/>
          </p:nvSpPr>
          <p:spPr>
            <a:xfrm>
              <a:off x="817828" y="9803472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かた</a:t>
              </a:r>
            </a:p>
          </p:txBody>
        </p:sp>
        <p:sp>
          <p:nvSpPr>
            <p:cNvPr id="110" name="テキスト ボックス 109">
              <a:extLst>
                <a:ext uri="{FF2B5EF4-FFF2-40B4-BE49-F238E27FC236}">
                  <a16:creationId xmlns:a16="http://schemas.microsoft.com/office/drawing/2014/main" id="{FFC36313-DA86-1FFF-E8AB-F3E58E345BBF}"/>
                </a:ext>
              </a:extLst>
            </p:cNvPr>
            <p:cNvSpPr txBox="1"/>
            <p:nvPr/>
          </p:nvSpPr>
          <p:spPr>
            <a:xfrm>
              <a:off x="956941" y="8664785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まえ</a:t>
              </a:r>
            </a:p>
          </p:txBody>
        </p:sp>
        <p:sp>
          <p:nvSpPr>
            <p:cNvPr id="111" name="テキスト ボックス 110">
              <a:extLst>
                <a:ext uri="{FF2B5EF4-FFF2-40B4-BE49-F238E27FC236}">
                  <a16:creationId xmlns:a16="http://schemas.microsoft.com/office/drawing/2014/main" id="{638714B5-26C7-D97C-8310-8C014CE681DB}"/>
                </a:ext>
              </a:extLst>
            </p:cNvPr>
            <p:cNvSpPr txBox="1"/>
            <p:nvPr/>
          </p:nvSpPr>
          <p:spPr>
            <a:xfrm>
              <a:off x="1224819" y="8664785"/>
              <a:ext cx="6412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て</a:t>
              </a:r>
            </a:p>
          </p:txBody>
        </p:sp>
        <p:sp>
          <p:nvSpPr>
            <p:cNvPr id="112" name="テキスト ボックス 111">
              <a:extLst>
                <a:ext uri="{FF2B5EF4-FFF2-40B4-BE49-F238E27FC236}">
                  <a16:creationId xmlns:a16="http://schemas.microsoft.com/office/drawing/2014/main" id="{17B12DED-8AB0-8568-AC2B-FE92EFD8A684}"/>
                </a:ext>
              </a:extLst>
            </p:cNvPr>
            <p:cNvSpPr txBox="1"/>
            <p:nvPr/>
          </p:nvSpPr>
          <p:spPr>
            <a:xfrm>
              <a:off x="1722150" y="8664785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あら</a:t>
              </a:r>
            </a:p>
          </p:txBody>
        </p:sp>
        <p:sp>
          <p:nvSpPr>
            <p:cNvPr id="113" name="テキスト ボックス 112">
              <a:extLst>
                <a:ext uri="{FF2B5EF4-FFF2-40B4-BE49-F238E27FC236}">
                  <a16:creationId xmlns:a16="http://schemas.microsoft.com/office/drawing/2014/main" id="{942E432B-EE71-8EF0-01CC-A01FD7CAAD75}"/>
                </a:ext>
              </a:extLst>
            </p:cNvPr>
            <p:cNvSpPr txBox="1"/>
            <p:nvPr/>
          </p:nvSpPr>
          <p:spPr>
            <a:xfrm>
              <a:off x="3486833" y="8664785"/>
              <a:ext cx="256481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せいけつ</a:t>
              </a:r>
            </a:p>
          </p:txBody>
        </p:sp>
        <p:sp>
          <p:nvSpPr>
            <p:cNvPr id="114" name="テキスト ボックス 113">
              <a:extLst>
                <a:ext uri="{FF2B5EF4-FFF2-40B4-BE49-F238E27FC236}">
                  <a16:creationId xmlns:a16="http://schemas.microsoft.com/office/drawing/2014/main" id="{F7617509-3A0E-4A10-87EE-016F961F45FE}"/>
                </a:ext>
              </a:extLst>
            </p:cNvPr>
            <p:cNvSpPr txBox="1"/>
            <p:nvPr/>
          </p:nvSpPr>
          <p:spPr>
            <a:xfrm>
              <a:off x="1073740" y="8893385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つく</a:t>
              </a:r>
            </a:p>
          </p:txBody>
        </p:sp>
        <p:sp>
          <p:nvSpPr>
            <p:cNvPr id="115" name="テキスト ボックス 114">
              <a:extLst>
                <a:ext uri="{FF2B5EF4-FFF2-40B4-BE49-F238E27FC236}">
                  <a16:creationId xmlns:a16="http://schemas.microsoft.com/office/drawing/2014/main" id="{9C9315DB-3D9A-A952-2DF9-AC4A220C51A3}"/>
                </a:ext>
              </a:extLst>
            </p:cNvPr>
            <p:cNvSpPr txBox="1"/>
            <p:nvPr/>
          </p:nvSpPr>
          <p:spPr>
            <a:xfrm>
              <a:off x="1333620" y="8893385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かた</a:t>
              </a:r>
            </a:p>
          </p:txBody>
        </p:sp>
        <p:sp>
          <p:nvSpPr>
            <p:cNvPr id="116" name="テキスト ボックス 115">
              <a:extLst>
                <a:ext uri="{FF2B5EF4-FFF2-40B4-BE49-F238E27FC236}">
                  <a16:creationId xmlns:a16="http://schemas.microsoft.com/office/drawing/2014/main" id="{2F687AAC-B7D4-6391-D28E-1ED06BDCD3F3}"/>
                </a:ext>
              </a:extLst>
            </p:cNvPr>
            <p:cNvSpPr txBox="1"/>
            <p:nvPr/>
          </p:nvSpPr>
          <p:spPr>
            <a:xfrm>
              <a:off x="1550266" y="8893385"/>
              <a:ext cx="320602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しょうひん</a:t>
              </a:r>
            </a:p>
          </p:txBody>
        </p:sp>
        <p:sp>
          <p:nvSpPr>
            <p:cNvPr id="117" name="テキスト ボックス 116">
              <a:extLst>
                <a:ext uri="{FF2B5EF4-FFF2-40B4-BE49-F238E27FC236}">
                  <a16:creationId xmlns:a16="http://schemas.microsoft.com/office/drawing/2014/main" id="{D7050988-C903-4B40-8C5E-A6A1B983CD70}"/>
                </a:ext>
              </a:extLst>
            </p:cNvPr>
            <p:cNvSpPr txBox="1"/>
            <p:nvPr/>
          </p:nvSpPr>
          <p:spPr>
            <a:xfrm>
              <a:off x="2594536" y="8893385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うら</a:t>
              </a:r>
            </a:p>
          </p:txBody>
        </p:sp>
        <p:sp>
          <p:nvSpPr>
            <p:cNvPr id="118" name="テキスト ボックス 117">
              <a:extLst>
                <a:ext uri="{FF2B5EF4-FFF2-40B4-BE49-F238E27FC236}">
                  <a16:creationId xmlns:a16="http://schemas.microsoft.com/office/drawing/2014/main" id="{F9A1200E-60A3-9E31-D914-35FFA36BB23D}"/>
                </a:ext>
              </a:extLst>
            </p:cNvPr>
            <p:cNvSpPr txBox="1"/>
            <p:nvPr/>
          </p:nvSpPr>
          <p:spPr>
            <a:xfrm>
              <a:off x="2886978" y="8893385"/>
              <a:ext cx="6412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み</a:t>
              </a:r>
            </a:p>
          </p:txBody>
        </p:sp>
        <p:sp>
          <p:nvSpPr>
            <p:cNvPr id="119" name="テキスト ボックス 118">
              <a:extLst>
                <a:ext uri="{FF2B5EF4-FFF2-40B4-BE49-F238E27FC236}">
                  <a16:creationId xmlns:a16="http://schemas.microsoft.com/office/drawing/2014/main" id="{1A2085C3-33C0-CC5B-450B-639EB2CDC974}"/>
                </a:ext>
              </a:extLst>
            </p:cNvPr>
            <p:cNvSpPr txBox="1"/>
            <p:nvPr/>
          </p:nvSpPr>
          <p:spPr>
            <a:xfrm>
              <a:off x="2466677" y="9117672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うち</a:t>
              </a:r>
            </a:p>
          </p:txBody>
        </p:sp>
        <p:sp>
          <p:nvSpPr>
            <p:cNvPr id="120" name="テキスト ボックス 119">
              <a:extLst>
                <a:ext uri="{FF2B5EF4-FFF2-40B4-BE49-F238E27FC236}">
                  <a16:creationId xmlns:a16="http://schemas.microsoft.com/office/drawing/2014/main" id="{AA1C28B3-44A6-B294-0F3B-63D72BD60271}"/>
                </a:ext>
              </a:extLst>
            </p:cNvPr>
            <p:cNvSpPr txBox="1"/>
            <p:nvPr/>
          </p:nvSpPr>
          <p:spPr>
            <a:xfrm>
              <a:off x="2725469" y="9117672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ひと</a:t>
              </a:r>
            </a:p>
          </p:txBody>
        </p:sp>
        <p:sp>
          <p:nvSpPr>
            <p:cNvPr id="121" name="テキスト ボックス 120">
              <a:extLst>
                <a:ext uri="{FF2B5EF4-FFF2-40B4-BE49-F238E27FC236}">
                  <a16:creationId xmlns:a16="http://schemas.microsoft.com/office/drawing/2014/main" id="{3F7B924D-E590-BCA0-AF9D-840AEB103F8D}"/>
                </a:ext>
              </a:extLst>
            </p:cNvPr>
            <p:cNvSpPr txBox="1"/>
            <p:nvPr/>
          </p:nvSpPr>
          <p:spPr>
            <a:xfrm>
              <a:off x="2976210" y="9117672"/>
              <a:ext cx="256481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いっしょ</a:t>
              </a:r>
            </a:p>
          </p:txBody>
        </p:sp>
        <p:sp>
          <p:nvSpPr>
            <p:cNvPr id="122" name="テキスト ボックス 121">
              <a:extLst>
                <a:ext uri="{FF2B5EF4-FFF2-40B4-BE49-F238E27FC236}">
                  <a16:creationId xmlns:a16="http://schemas.microsoft.com/office/drawing/2014/main" id="{33686E00-F2B1-F720-003F-BA33A386875A}"/>
                </a:ext>
              </a:extLst>
            </p:cNvPr>
            <p:cNvSpPr txBox="1"/>
            <p:nvPr/>
          </p:nvSpPr>
          <p:spPr>
            <a:xfrm>
              <a:off x="4150692" y="9117672"/>
              <a:ext cx="6412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き</a:t>
              </a:r>
            </a:p>
          </p:txBody>
        </p:sp>
        <p:sp>
          <p:nvSpPr>
            <p:cNvPr id="123" name="テキスト ボックス 122">
              <a:extLst>
                <a:ext uri="{FF2B5EF4-FFF2-40B4-BE49-F238E27FC236}">
                  <a16:creationId xmlns:a16="http://schemas.microsoft.com/office/drawing/2014/main" id="{95C25370-D9E5-5464-646B-131E9C5B3C24}"/>
                </a:ext>
              </a:extLst>
            </p:cNvPr>
            <p:cNvSpPr txBox="1"/>
            <p:nvPr/>
          </p:nvSpPr>
          <p:spPr>
            <a:xfrm>
              <a:off x="1331096" y="9346272"/>
              <a:ext cx="256481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せいかい</a:t>
              </a:r>
            </a:p>
          </p:txBody>
        </p:sp>
        <p:sp>
          <p:nvSpPr>
            <p:cNvPr id="124" name="テキスト ボックス 123">
              <a:extLst>
                <a:ext uri="{FF2B5EF4-FFF2-40B4-BE49-F238E27FC236}">
                  <a16:creationId xmlns:a16="http://schemas.microsoft.com/office/drawing/2014/main" id="{EF81B4ED-F904-D182-1A58-FA6EF2BFA973}"/>
                </a:ext>
              </a:extLst>
            </p:cNvPr>
            <p:cNvSpPr txBox="1"/>
            <p:nvPr/>
          </p:nvSpPr>
          <p:spPr>
            <a:xfrm>
              <a:off x="2237862" y="9346272"/>
              <a:ext cx="237245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じ</a:t>
              </a:r>
              <a:r>
                <a:rPr kumimoji="0" lang="en-US" altLang="ja-JP" sz="5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  </a:t>
              </a:r>
              <a:r>
                <a:rPr lang="ja-JP" altLang="en-US" sz="5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ぶん</a:t>
              </a:r>
              <a:endParaRPr kumimoji="0" lang="ja-JP" altLang="en-US" sz="50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25" name="テキスト ボックス 124">
              <a:extLst>
                <a:ext uri="{FF2B5EF4-FFF2-40B4-BE49-F238E27FC236}">
                  <a16:creationId xmlns:a16="http://schemas.microsoft.com/office/drawing/2014/main" id="{CDEA1830-E872-B8DA-A974-CD2EEEA94FE1}"/>
                </a:ext>
              </a:extLst>
            </p:cNvPr>
            <p:cNvSpPr txBox="1"/>
            <p:nvPr/>
          </p:nvSpPr>
          <p:spPr>
            <a:xfrm>
              <a:off x="2575169" y="9346272"/>
              <a:ext cx="19236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かんが</a:t>
              </a:r>
            </a:p>
          </p:txBody>
        </p:sp>
        <p:sp>
          <p:nvSpPr>
            <p:cNvPr id="126" name="テキスト ボックス 125">
              <a:extLst>
                <a:ext uri="{FF2B5EF4-FFF2-40B4-BE49-F238E27FC236}">
                  <a16:creationId xmlns:a16="http://schemas.microsoft.com/office/drawing/2014/main" id="{8074D84E-0271-DD35-B877-24637E549698}"/>
                </a:ext>
              </a:extLst>
            </p:cNvPr>
            <p:cNvSpPr txBox="1"/>
            <p:nvPr/>
          </p:nvSpPr>
          <p:spPr>
            <a:xfrm>
              <a:off x="3362039" y="9346272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おも</a:t>
              </a:r>
            </a:p>
          </p:txBody>
        </p:sp>
        <p:sp>
          <p:nvSpPr>
            <p:cNvPr id="127" name="テキスト ボックス 126">
              <a:extLst>
                <a:ext uri="{FF2B5EF4-FFF2-40B4-BE49-F238E27FC236}">
                  <a16:creationId xmlns:a16="http://schemas.microsoft.com/office/drawing/2014/main" id="{DFA3AB32-B5B2-1D84-31BE-811376EEAA57}"/>
                </a:ext>
              </a:extLst>
            </p:cNvPr>
            <p:cNvSpPr txBox="1"/>
            <p:nvPr/>
          </p:nvSpPr>
          <p:spPr>
            <a:xfrm>
              <a:off x="4328200" y="9346272"/>
              <a:ext cx="343006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たいせつ</a:t>
              </a:r>
            </a:p>
          </p:txBody>
        </p:sp>
        <p:sp>
          <p:nvSpPr>
            <p:cNvPr id="128" name="テキスト ボックス 127">
              <a:extLst>
                <a:ext uri="{FF2B5EF4-FFF2-40B4-BE49-F238E27FC236}">
                  <a16:creationId xmlns:a16="http://schemas.microsoft.com/office/drawing/2014/main" id="{53B77342-04A4-CFCF-7E1B-0CAA031148AC}"/>
                </a:ext>
              </a:extLst>
            </p:cNvPr>
            <p:cNvSpPr txBox="1"/>
            <p:nvPr/>
          </p:nvSpPr>
          <p:spPr>
            <a:xfrm>
              <a:off x="979286" y="9803472"/>
              <a:ext cx="6412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づ</a:t>
              </a:r>
            </a:p>
          </p:txBody>
        </p:sp>
        <p:sp>
          <p:nvSpPr>
            <p:cNvPr id="129" name="テキスト ボックス 128">
              <a:extLst>
                <a:ext uri="{FF2B5EF4-FFF2-40B4-BE49-F238E27FC236}">
                  <a16:creationId xmlns:a16="http://schemas.microsoft.com/office/drawing/2014/main" id="{3D0D9F51-0F26-EEE2-8A0B-D17E2E1EE9E2}"/>
                </a:ext>
              </a:extLst>
            </p:cNvPr>
            <p:cNvSpPr txBox="1"/>
            <p:nvPr/>
          </p:nvSpPr>
          <p:spPr>
            <a:xfrm>
              <a:off x="1335413" y="9803472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わす</a:t>
              </a: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4929F511-9456-13AB-7598-BF5EE4F89A34}"/>
              </a:ext>
            </a:extLst>
          </p:cNvPr>
          <p:cNvGrpSpPr/>
          <p:nvPr/>
        </p:nvGrpSpPr>
        <p:grpSpPr>
          <a:xfrm>
            <a:off x="540000" y="6482976"/>
            <a:ext cx="6482080" cy="752108"/>
            <a:chOff x="540000" y="6482976"/>
            <a:chExt cx="6482080" cy="752108"/>
          </a:xfrm>
        </p:grpSpPr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266CF4B0-5292-2351-F4DF-1E89A748889A}"/>
                </a:ext>
              </a:extLst>
            </p:cNvPr>
            <p:cNvSpPr txBox="1"/>
            <p:nvPr/>
          </p:nvSpPr>
          <p:spPr>
            <a:xfrm>
              <a:off x="540000" y="6482976"/>
              <a:ext cx="6482080" cy="75210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9517" tIns="29517" rIns="29517" bIns="29517" numCol="1" spcCol="38100" rtlCol="0" anchor="ctr">
              <a:spAutoFit/>
            </a:bodyPr>
            <a:lstStyle/>
            <a:p>
              <a:pPr algn="l" rtl="0" fontAlgn="base">
                <a:lnSpc>
                  <a:spcPct val="150000"/>
                </a:lnSpc>
              </a:pPr>
              <a:r>
                <a:rPr lang="ja-JP" altLang="en-US" sz="10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・言いたいことをまずはぐっとこらえて、お子さんに自分なりの答えを探してもらいましょう。​</a:t>
              </a:r>
            </a:p>
            <a:p>
              <a:pPr algn="l" rtl="0" fontAlgn="base">
                <a:lnSpc>
                  <a:spcPct val="150000"/>
                </a:lnSpc>
              </a:pPr>
              <a:r>
                <a:rPr lang="ja-JP" altLang="en-US" sz="10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・もし予想や仮説をたてるのに困っていたら、ヒントをいくつか伝えてみましょう。​</a:t>
              </a:r>
            </a:p>
            <a:p>
              <a:pPr algn="l" rtl="0" fontAlgn="base">
                <a:lnSpc>
                  <a:spcPct val="150000"/>
                </a:lnSpc>
              </a:pPr>
              <a:endParaRPr lang="ja-JP" altLang="en-US" sz="1000">
                <a:solidFill>
                  <a:srgbClr val="000000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130" name="テキスト ボックス 129">
              <a:extLst>
                <a:ext uri="{FF2B5EF4-FFF2-40B4-BE49-F238E27FC236}">
                  <a16:creationId xmlns:a16="http://schemas.microsoft.com/office/drawing/2014/main" id="{A649A9A1-5437-B7C1-5D20-5E3E6CC1E394}"/>
                </a:ext>
              </a:extLst>
            </p:cNvPr>
            <p:cNvSpPr txBox="1"/>
            <p:nvPr/>
          </p:nvSpPr>
          <p:spPr>
            <a:xfrm>
              <a:off x="729118" y="6500525"/>
              <a:ext cx="6412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い</a:t>
              </a:r>
            </a:p>
          </p:txBody>
        </p:sp>
        <p:sp>
          <p:nvSpPr>
            <p:cNvPr id="131" name="テキスト ボックス 130">
              <a:extLst>
                <a:ext uri="{FF2B5EF4-FFF2-40B4-BE49-F238E27FC236}">
                  <a16:creationId xmlns:a16="http://schemas.microsoft.com/office/drawing/2014/main" id="{02488F98-432B-244E-DCCD-F4390562FDB5}"/>
                </a:ext>
              </a:extLst>
            </p:cNvPr>
            <p:cNvSpPr txBox="1"/>
            <p:nvPr/>
          </p:nvSpPr>
          <p:spPr>
            <a:xfrm>
              <a:off x="972874" y="6729125"/>
              <a:ext cx="237245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よ</a:t>
              </a:r>
              <a:r>
                <a:rPr kumimoji="0" lang="en-US" altLang="ja-JP" sz="5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  </a:t>
              </a: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そう</a:t>
              </a:r>
            </a:p>
          </p:txBody>
        </p:sp>
        <p:sp>
          <p:nvSpPr>
            <p:cNvPr id="132" name="テキスト ボックス 131">
              <a:extLst>
                <a:ext uri="{FF2B5EF4-FFF2-40B4-BE49-F238E27FC236}">
                  <a16:creationId xmlns:a16="http://schemas.microsoft.com/office/drawing/2014/main" id="{8ACCF4E8-B5D8-7FF6-8336-A52525173DF9}"/>
                </a:ext>
              </a:extLst>
            </p:cNvPr>
            <p:cNvSpPr txBox="1"/>
            <p:nvPr/>
          </p:nvSpPr>
          <p:spPr>
            <a:xfrm>
              <a:off x="3136857" y="6500525"/>
              <a:ext cx="6412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こ</a:t>
              </a:r>
            </a:p>
          </p:txBody>
        </p:sp>
        <p:sp>
          <p:nvSpPr>
            <p:cNvPr id="133" name="テキスト ボックス 132">
              <a:extLst>
                <a:ext uri="{FF2B5EF4-FFF2-40B4-BE49-F238E27FC236}">
                  <a16:creationId xmlns:a16="http://schemas.microsoft.com/office/drawing/2014/main" id="{B73B3336-0CA6-E4ED-E4A8-38D90B213AC9}"/>
                </a:ext>
              </a:extLst>
            </p:cNvPr>
            <p:cNvSpPr txBox="1"/>
            <p:nvPr/>
          </p:nvSpPr>
          <p:spPr>
            <a:xfrm>
              <a:off x="3640060" y="6500525"/>
              <a:ext cx="237245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じ</a:t>
              </a:r>
              <a:r>
                <a:rPr kumimoji="0" lang="en-US" altLang="ja-JP" sz="5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  </a:t>
              </a:r>
              <a:r>
                <a:rPr lang="ja-JP" altLang="en-US" sz="5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ぶん</a:t>
              </a:r>
              <a:endParaRPr kumimoji="0" lang="ja-JP" altLang="en-US" sz="50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34" name="テキスト ボックス 133">
              <a:extLst>
                <a:ext uri="{FF2B5EF4-FFF2-40B4-BE49-F238E27FC236}">
                  <a16:creationId xmlns:a16="http://schemas.microsoft.com/office/drawing/2014/main" id="{6BADA9D7-E37F-982B-BE72-C6142649BC90}"/>
                </a:ext>
              </a:extLst>
            </p:cNvPr>
            <p:cNvSpPr txBox="1"/>
            <p:nvPr/>
          </p:nvSpPr>
          <p:spPr>
            <a:xfrm>
              <a:off x="4251857" y="6500525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こた</a:t>
              </a:r>
            </a:p>
          </p:txBody>
        </p:sp>
        <p:sp>
          <p:nvSpPr>
            <p:cNvPr id="135" name="テキスト ボックス 134">
              <a:extLst>
                <a:ext uri="{FF2B5EF4-FFF2-40B4-BE49-F238E27FC236}">
                  <a16:creationId xmlns:a16="http://schemas.microsoft.com/office/drawing/2014/main" id="{AA276F92-7422-25AA-D7CB-1938CAB053A0}"/>
                </a:ext>
              </a:extLst>
            </p:cNvPr>
            <p:cNvSpPr txBox="1"/>
            <p:nvPr/>
          </p:nvSpPr>
          <p:spPr>
            <a:xfrm>
              <a:off x="4625192" y="6500525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さが</a:t>
              </a:r>
            </a:p>
          </p:txBody>
        </p:sp>
        <p:sp>
          <p:nvSpPr>
            <p:cNvPr id="136" name="テキスト ボックス 135">
              <a:extLst>
                <a:ext uri="{FF2B5EF4-FFF2-40B4-BE49-F238E27FC236}">
                  <a16:creationId xmlns:a16="http://schemas.microsoft.com/office/drawing/2014/main" id="{B925E25C-5B3B-D87E-1653-F51F29715A2F}"/>
                </a:ext>
              </a:extLst>
            </p:cNvPr>
            <p:cNvSpPr txBox="1"/>
            <p:nvPr/>
          </p:nvSpPr>
          <p:spPr>
            <a:xfrm>
              <a:off x="1351620" y="6729125"/>
              <a:ext cx="237245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か</a:t>
              </a:r>
              <a:r>
                <a:rPr kumimoji="0" lang="en-US" altLang="ja-JP" sz="50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  </a:t>
              </a:r>
              <a:r>
                <a:rPr lang="ja-JP" altLang="en-US" sz="50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せつ</a:t>
              </a:r>
              <a:endParaRPr kumimoji="0" lang="ja-JP" altLang="en-US" sz="50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37" name="テキスト ボックス 136">
              <a:extLst>
                <a:ext uri="{FF2B5EF4-FFF2-40B4-BE49-F238E27FC236}">
                  <a16:creationId xmlns:a16="http://schemas.microsoft.com/office/drawing/2014/main" id="{FA1A6BA9-2F06-BFFE-672F-BF4046965ACA}"/>
                </a:ext>
              </a:extLst>
            </p:cNvPr>
            <p:cNvSpPr txBox="1"/>
            <p:nvPr/>
          </p:nvSpPr>
          <p:spPr>
            <a:xfrm>
              <a:off x="2340701" y="6729125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こま</a:t>
              </a:r>
            </a:p>
          </p:txBody>
        </p:sp>
        <p:sp>
          <p:nvSpPr>
            <p:cNvPr id="138" name="テキスト ボックス 137">
              <a:extLst>
                <a:ext uri="{FF2B5EF4-FFF2-40B4-BE49-F238E27FC236}">
                  <a16:creationId xmlns:a16="http://schemas.microsoft.com/office/drawing/2014/main" id="{BE2DBE5E-47E9-1CFD-87A1-7223546D80B6}"/>
                </a:ext>
              </a:extLst>
            </p:cNvPr>
            <p:cNvSpPr txBox="1"/>
            <p:nvPr/>
          </p:nvSpPr>
          <p:spPr>
            <a:xfrm>
              <a:off x="4241303" y="6729125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つた</a:t>
              </a:r>
            </a:p>
          </p:txBody>
        </p:sp>
      </p:grpSp>
      <p:sp>
        <p:nvSpPr>
          <p:cNvPr id="139" name="テキスト ボックス 138">
            <a:extLst>
              <a:ext uri="{FF2B5EF4-FFF2-40B4-BE49-F238E27FC236}">
                <a16:creationId xmlns:a16="http://schemas.microsoft.com/office/drawing/2014/main" id="{5D008A62-46E3-B1A7-9E4C-574E3C8D7EFB}"/>
              </a:ext>
            </a:extLst>
          </p:cNvPr>
          <p:cNvSpPr txBox="1"/>
          <p:nvPr/>
        </p:nvSpPr>
        <p:spPr>
          <a:xfrm>
            <a:off x="2036890" y="1112286"/>
            <a:ext cx="128240" cy="7694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19010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500" b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あつ</a:t>
            </a:r>
          </a:p>
        </p:txBody>
      </p:sp>
      <p:sp>
        <p:nvSpPr>
          <p:cNvPr id="140" name="テキスト ボックス 139">
            <a:extLst>
              <a:ext uri="{FF2B5EF4-FFF2-40B4-BE49-F238E27FC236}">
                <a16:creationId xmlns:a16="http://schemas.microsoft.com/office/drawing/2014/main" id="{33787D14-B167-D3BB-E8D2-0793939826CF}"/>
              </a:ext>
            </a:extLst>
          </p:cNvPr>
          <p:cNvSpPr txBox="1"/>
          <p:nvPr/>
        </p:nvSpPr>
        <p:spPr>
          <a:xfrm>
            <a:off x="2934601" y="1112286"/>
            <a:ext cx="320602" cy="7694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19010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500" b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しょっかん</a:t>
            </a:r>
          </a:p>
        </p:txBody>
      </p:sp>
      <p:sp>
        <p:nvSpPr>
          <p:cNvPr id="141" name="テキスト ボックス 140">
            <a:extLst>
              <a:ext uri="{FF2B5EF4-FFF2-40B4-BE49-F238E27FC236}">
                <a16:creationId xmlns:a16="http://schemas.microsoft.com/office/drawing/2014/main" id="{E110DC12-7E21-5AAB-B0D5-B8983E1D6EDD}"/>
              </a:ext>
            </a:extLst>
          </p:cNvPr>
          <p:cNvSpPr txBox="1"/>
          <p:nvPr/>
        </p:nvSpPr>
        <p:spPr>
          <a:xfrm>
            <a:off x="4230404" y="1112286"/>
            <a:ext cx="256481" cy="7694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19010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500" b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しゃしん</a:t>
            </a:r>
          </a:p>
        </p:txBody>
      </p:sp>
      <p:sp>
        <p:nvSpPr>
          <p:cNvPr id="142" name="テキスト ボックス 141">
            <a:extLst>
              <a:ext uri="{FF2B5EF4-FFF2-40B4-BE49-F238E27FC236}">
                <a16:creationId xmlns:a16="http://schemas.microsoft.com/office/drawing/2014/main" id="{79507B23-641D-BA6E-C964-34E8C3BFB67C}"/>
              </a:ext>
            </a:extLst>
          </p:cNvPr>
          <p:cNvSpPr txBox="1"/>
          <p:nvPr/>
        </p:nvSpPr>
        <p:spPr>
          <a:xfrm>
            <a:off x="4644788" y="1112286"/>
            <a:ext cx="64120" cy="7694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19010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500" b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ず</a:t>
            </a:r>
          </a:p>
        </p:txBody>
      </p:sp>
      <p:sp>
        <p:nvSpPr>
          <p:cNvPr id="143" name="テキスト ボックス 142">
            <a:extLst>
              <a:ext uri="{FF2B5EF4-FFF2-40B4-BE49-F238E27FC236}">
                <a16:creationId xmlns:a16="http://schemas.microsoft.com/office/drawing/2014/main" id="{F6DAEC79-A56A-17DD-8CCA-6A84F10D4281}"/>
              </a:ext>
            </a:extLst>
          </p:cNvPr>
          <p:cNvSpPr txBox="1"/>
          <p:nvPr/>
        </p:nvSpPr>
        <p:spPr>
          <a:xfrm>
            <a:off x="5696120" y="1112286"/>
            <a:ext cx="237244" cy="7694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19010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500" b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けっ</a:t>
            </a:r>
            <a:r>
              <a:rPr kumimoji="0" lang="en-US" altLang="ja-JP" sz="5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  </a:t>
            </a:r>
            <a:r>
              <a:rPr kumimoji="0" lang="ja-JP" altLang="en-US" sz="500" b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か</a:t>
            </a:r>
          </a:p>
        </p:txBody>
      </p:sp>
      <p:sp>
        <p:nvSpPr>
          <p:cNvPr id="144" name="テキスト ボックス 143">
            <a:extLst>
              <a:ext uri="{FF2B5EF4-FFF2-40B4-BE49-F238E27FC236}">
                <a16:creationId xmlns:a16="http://schemas.microsoft.com/office/drawing/2014/main" id="{5CFD629B-CF9F-92BF-2715-1CAFF5447805}"/>
              </a:ext>
            </a:extLst>
          </p:cNvPr>
          <p:cNvSpPr txBox="1"/>
          <p:nvPr/>
        </p:nvSpPr>
        <p:spPr>
          <a:xfrm>
            <a:off x="6114752" y="1112286"/>
            <a:ext cx="64120" cy="7694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19010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500" b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き</a:t>
            </a:r>
          </a:p>
        </p:txBody>
      </p:sp>
      <p:sp>
        <p:nvSpPr>
          <p:cNvPr id="145" name="テキスト ボックス 144">
            <a:extLst>
              <a:ext uri="{FF2B5EF4-FFF2-40B4-BE49-F238E27FC236}">
                <a16:creationId xmlns:a16="http://schemas.microsoft.com/office/drawing/2014/main" id="{06C76579-D76C-EB4C-ABC4-DAAC89B06D0B}"/>
              </a:ext>
            </a:extLst>
          </p:cNvPr>
          <p:cNvSpPr txBox="1"/>
          <p:nvPr/>
        </p:nvSpPr>
        <p:spPr>
          <a:xfrm>
            <a:off x="2713550" y="1659627"/>
            <a:ext cx="128240" cy="7694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19010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500" b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すこ</a:t>
            </a:r>
          </a:p>
        </p:txBody>
      </p:sp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4F430E50-56AB-E8AB-1186-8AF5B3C8140C}"/>
              </a:ext>
            </a:extLst>
          </p:cNvPr>
          <p:cNvSpPr txBox="1"/>
          <p:nvPr/>
        </p:nvSpPr>
        <p:spPr>
          <a:xfrm>
            <a:off x="1144153" y="1659627"/>
            <a:ext cx="320602" cy="7694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19010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500" b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ざいりょう</a:t>
            </a:r>
          </a:p>
        </p:txBody>
      </p:sp>
      <p:sp>
        <p:nvSpPr>
          <p:cNvPr id="147" name="テキスト ボックス 146">
            <a:extLst>
              <a:ext uri="{FF2B5EF4-FFF2-40B4-BE49-F238E27FC236}">
                <a16:creationId xmlns:a16="http://schemas.microsoft.com/office/drawing/2014/main" id="{9A1528D0-6F3C-63CD-8F70-5E7E5815BD3F}"/>
              </a:ext>
            </a:extLst>
          </p:cNvPr>
          <p:cNvSpPr txBox="1"/>
          <p:nvPr/>
        </p:nvSpPr>
        <p:spPr>
          <a:xfrm>
            <a:off x="5439561" y="2107946"/>
            <a:ext cx="128240" cy="7694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19010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50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あわ</a:t>
            </a:r>
          </a:p>
        </p:txBody>
      </p:sp>
      <p:sp>
        <p:nvSpPr>
          <p:cNvPr id="148" name="テキスト ボックス 147">
            <a:extLst>
              <a:ext uri="{FF2B5EF4-FFF2-40B4-BE49-F238E27FC236}">
                <a16:creationId xmlns:a16="http://schemas.microsoft.com/office/drawing/2014/main" id="{62E5914E-402D-3121-1424-85E815DC534F}"/>
              </a:ext>
            </a:extLst>
          </p:cNvPr>
          <p:cNvSpPr txBox="1"/>
          <p:nvPr/>
        </p:nvSpPr>
        <p:spPr>
          <a:xfrm>
            <a:off x="671611" y="2231642"/>
            <a:ext cx="128240" cy="7694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19010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500" b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あわ</a:t>
            </a:r>
          </a:p>
        </p:txBody>
      </p:sp>
      <p:sp>
        <p:nvSpPr>
          <p:cNvPr id="149" name="テキスト ボックス 148">
            <a:extLst>
              <a:ext uri="{FF2B5EF4-FFF2-40B4-BE49-F238E27FC236}">
                <a16:creationId xmlns:a16="http://schemas.microsoft.com/office/drawing/2014/main" id="{91869E4E-2064-FDC3-7B43-54725BCE9537}"/>
              </a:ext>
            </a:extLst>
          </p:cNvPr>
          <p:cNvSpPr txBox="1"/>
          <p:nvPr/>
        </p:nvSpPr>
        <p:spPr>
          <a:xfrm>
            <a:off x="828797" y="2231642"/>
            <a:ext cx="64120" cy="7694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19010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500" b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だ</a:t>
            </a:r>
          </a:p>
        </p:txBody>
      </p:sp>
      <p:sp>
        <p:nvSpPr>
          <p:cNvPr id="151" name="テキスト ボックス 150">
            <a:extLst>
              <a:ext uri="{FF2B5EF4-FFF2-40B4-BE49-F238E27FC236}">
                <a16:creationId xmlns:a16="http://schemas.microsoft.com/office/drawing/2014/main" id="{E896EAD1-A75A-D802-0F40-59C61E3E831F}"/>
              </a:ext>
            </a:extLst>
          </p:cNvPr>
          <p:cNvSpPr txBox="1"/>
          <p:nvPr/>
        </p:nvSpPr>
        <p:spPr>
          <a:xfrm>
            <a:off x="1170572" y="2231642"/>
            <a:ext cx="256481" cy="7694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19010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500" b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らんぱく</a:t>
            </a:r>
          </a:p>
        </p:txBody>
      </p:sp>
      <p:sp>
        <p:nvSpPr>
          <p:cNvPr id="152" name="テキスト ボックス 151">
            <a:extLst>
              <a:ext uri="{FF2B5EF4-FFF2-40B4-BE49-F238E27FC236}">
                <a16:creationId xmlns:a16="http://schemas.microsoft.com/office/drawing/2014/main" id="{FE7E6400-B0F8-01B2-4F6B-7E5A3804F20F}"/>
              </a:ext>
            </a:extLst>
          </p:cNvPr>
          <p:cNvSpPr txBox="1"/>
          <p:nvPr/>
        </p:nvSpPr>
        <p:spPr>
          <a:xfrm>
            <a:off x="820546" y="2467461"/>
            <a:ext cx="192360" cy="7694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19010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500" b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たまご</a:t>
            </a:r>
          </a:p>
        </p:txBody>
      </p:sp>
      <p:sp>
        <p:nvSpPr>
          <p:cNvPr id="153" name="テキスト ボックス 152">
            <a:extLst>
              <a:ext uri="{FF2B5EF4-FFF2-40B4-BE49-F238E27FC236}">
                <a16:creationId xmlns:a16="http://schemas.microsoft.com/office/drawing/2014/main" id="{CC4DC2DA-CA8E-5926-E9EA-F8CE927CF5C2}"/>
              </a:ext>
            </a:extLst>
          </p:cNvPr>
          <p:cNvSpPr txBox="1"/>
          <p:nvPr/>
        </p:nvSpPr>
        <p:spPr>
          <a:xfrm>
            <a:off x="1086105" y="2467461"/>
            <a:ext cx="64120" cy="7694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19010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500" b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こ</a:t>
            </a:r>
          </a:p>
        </p:txBody>
      </p:sp>
      <p:sp>
        <p:nvSpPr>
          <p:cNvPr id="154" name="テキスト ボックス 153">
            <a:extLst>
              <a:ext uri="{FF2B5EF4-FFF2-40B4-BE49-F238E27FC236}">
                <a16:creationId xmlns:a16="http://schemas.microsoft.com/office/drawing/2014/main" id="{87FB0114-6E76-3CCD-797E-48805067B4FB}"/>
              </a:ext>
            </a:extLst>
          </p:cNvPr>
          <p:cNvSpPr txBox="1"/>
          <p:nvPr/>
        </p:nvSpPr>
        <p:spPr>
          <a:xfrm>
            <a:off x="1198424" y="2467461"/>
            <a:ext cx="128240" cy="7694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19010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500" b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ぶん</a:t>
            </a:r>
          </a:p>
        </p:txBody>
      </p:sp>
      <p:sp>
        <p:nvSpPr>
          <p:cNvPr id="155" name="テキスト ボックス 154">
            <a:extLst>
              <a:ext uri="{FF2B5EF4-FFF2-40B4-BE49-F238E27FC236}">
                <a16:creationId xmlns:a16="http://schemas.microsoft.com/office/drawing/2014/main" id="{D1C074C0-556D-A905-5C91-6743F7B0D9D0}"/>
              </a:ext>
            </a:extLst>
          </p:cNvPr>
          <p:cNvSpPr txBox="1"/>
          <p:nvPr/>
        </p:nvSpPr>
        <p:spPr>
          <a:xfrm>
            <a:off x="5596747" y="2107946"/>
            <a:ext cx="64120" cy="7694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19010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50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だ</a:t>
            </a:r>
          </a:p>
        </p:txBody>
      </p:sp>
      <p:cxnSp>
        <p:nvCxnSpPr>
          <p:cNvPr id="164" name="直線コネクタ 163">
            <a:extLst>
              <a:ext uri="{FF2B5EF4-FFF2-40B4-BE49-F238E27FC236}">
                <a16:creationId xmlns:a16="http://schemas.microsoft.com/office/drawing/2014/main" id="{B97BDBEC-847E-99A6-97E7-ACD04209DB63}"/>
              </a:ext>
            </a:extLst>
          </p:cNvPr>
          <p:cNvCxnSpPr>
            <a:cxnSpLocks/>
          </p:cNvCxnSpPr>
          <p:nvPr/>
        </p:nvCxnSpPr>
        <p:spPr>
          <a:xfrm>
            <a:off x="2692231" y="7338372"/>
            <a:ext cx="0" cy="559584"/>
          </a:xfrm>
          <a:prstGeom prst="line">
            <a:avLst/>
          </a:prstGeom>
          <a:noFill/>
          <a:ln w="25400" cap="rnd">
            <a:solidFill>
              <a:schemeClr val="bg1"/>
            </a:solidFill>
            <a:prstDash val="sysDot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5" name="直線コネクタ 164">
            <a:extLst>
              <a:ext uri="{FF2B5EF4-FFF2-40B4-BE49-F238E27FC236}">
                <a16:creationId xmlns:a16="http://schemas.microsoft.com/office/drawing/2014/main" id="{F71AC6D8-606D-222C-C7B1-F4922C03FB3A}"/>
              </a:ext>
            </a:extLst>
          </p:cNvPr>
          <p:cNvCxnSpPr>
            <a:cxnSpLocks/>
          </p:cNvCxnSpPr>
          <p:nvPr/>
        </p:nvCxnSpPr>
        <p:spPr>
          <a:xfrm>
            <a:off x="4864270" y="7338372"/>
            <a:ext cx="0" cy="558000"/>
          </a:xfrm>
          <a:prstGeom prst="line">
            <a:avLst/>
          </a:prstGeom>
          <a:noFill/>
          <a:ln w="25400" cap="rnd">
            <a:solidFill>
              <a:schemeClr val="bg1"/>
            </a:solidFill>
            <a:prstDash val="sysDot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75" name="図 174">
            <a:extLst>
              <a:ext uri="{FF2B5EF4-FFF2-40B4-BE49-F238E27FC236}">
                <a16:creationId xmlns:a16="http://schemas.microsoft.com/office/drawing/2014/main" id="{C93C5A15-3691-13D9-0C4E-E73D70F39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8954" y="8674622"/>
            <a:ext cx="1427267" cy="1190797"/>
          </a:xfrm>
          <a:prstGeom prst="rect">
            <a:avLst/>
          </a:prstGeom>
        </p:spPr>
      </p:pic>
      <p:pic>
        <p:nvPicPr>
          <p:cNvPr id="176" name="図 175">
            <a:extLst>
              <a:ext uri="{FF2B5EF4-FFF2-40B4-BE49-F238E27FC236}">
                <a16:creationId xmlns:a16="http://schemas.microsoft.com/office/drawing/2014/main" id="{8FE16648-02E9-1E0E-0039-3456216540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4585" y="4571632"/>
            <a:ext cx="1926963" cy="1149316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34DDCA79-5375-4870-A784-60250D1A0F6B}"/>
              </a:ext>
            </a:extLst>
          </p:cNvPr>
          <p:cNvGrpSpPr/>
          <p:nvPr/>
        </p:nvGrpSpPr>
        <p:grpSpPr>
          <a:xfrm>
            <a:off x="1210358" y="7281328"/>
            <a:ext cx="1373185" cy="682858"/>
            <a:chOff x="1210358" y="7281328"/>
            <a:chExt cx="1373185" cy="682858"/>
          </a:xfrm>
        </p:grpSpPr>
        <p:sp>
          <p:nvSpPr>
            <p:cNvPr id="194" name="テキスト ボックス 193">
              <a:extLst>
                <a:ext uri="{FF2B5EF4-FFF2-40B4-BE49-F238E27FC236}">
                  <a16:creationId xmlns:a16="http://schemas.microsoft.com/office/drawing/2014/main" id="{1A47E2A0-86F2-0EE3-3DEF-518DE9D36A18}"/>
                </a:ext>
              </a:extLst>
            </p:cNvPr>
            <p:cNvSpPr txBox="1"/>
            <p:nvPr/>
          </p:nvSpPr>
          <p:spPr>
            <a:xfrm>
              <a:off x="1210358" y="7281328"/>
              <a:ext cx="1373185" cy="68285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9517" tIns="29517" rIns="29517" bIns="29517" numCol="1" spcCol="38100" rtlCol="0" anchor="ctr">
              <a:spAutoFit/>
            </a:bodyPr>
            <a:lstStyle/>
            <a:p>
              <a:pPr algn="just" rtl="0" fontAlgn="base">
                <a:lnSpc>
                  <a:spcPct val="150000"/>
                </a:lnSpc>
              </a:pPr>
              <a:r>
                <a:rPr lang="ja-JP" altLang="en-US" sz="900" b="1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混ぜ過ぎるとガスが抜けて膨らまないなら、混ぜる時間を変えてみる？​</a:t>
              </a:r>
              <a:endParaRPr kumimoji="0" lang="ja-JP" altLang="en-US" sz="900" b="1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97" name="テキスト ボックス 196">
              <a:extLst>
                <a:ext uri="{FF2B5EF4-FFF2-40B4-BE49-F238E27FC236}">
                  <a16:creationId xmlns:a16="http://schemas.microsoft.com/office/drawing/2014/main" id="{E573100F-87E7-A393-9B73-8305054AFE92}"/>
                </a:ext>
              </a:extLst>
            </p:cNvPr>
            <p:cNvSpPr txBox="1"/>
            <p:nvPr/>
          </p:nvSpPr>
          <p:spPr>
            <a:xfrm>
              <a:off x="1264230" y="7283558"/>
              <a:ext cx="6412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500" b="1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ま</a:t>
              </a:r>
              <a:endParaRPr kumimoji="0" lang="ja-JP" altLang="en-US" sz="500" b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98" name="テキスト ボックス 197">
              <a:extLst>
                <a:ext uri="{FF2B5EF4-FFF2-40B4-BE49-F238E27FC236}">
                  <a16:creationId xmlns:a16="http://schemas.microsoft.com/office/drawing/2014/main" id="{4D71CFF3-DD2A-CB78-E89D-BDBD47312726}"/>
                </a:ext>
              </a:extLst>
            </p:cNvPr>
            <p:cNvSpPr txBox="1"/>
            <p:nvPr/>
          </p:nvSpPr>
          <p:spPr>
            <a:xfrm>
              <a:off x="1501156" y="7283558"/>
              <a:ext cx="6412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500" b="1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す</a:t>
              </a:r>
              <a:endParaRPr kumimoji="0" lang="ja-JP" altLang="en-US" sz="500" b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199" name="テキスト ボックス 198">
              <a:extLst>
                <a:ext uri="{FF2B5EF4-FFF2-40B4-BE49-F238E27FC236}">
                  <a16:creationId xmlns:a16="http://schemas.microsoft.com/office/drawing/2014/main" id="{06BC457D-FB76-9DD1-37E8-A157B036D644}"/>
                </a:ext>
              </a:extLst>
            </p:cNvPr>
            <p:cNvSpPr txBox="1"/>
            <p:nvPr/>
          </p:nvSpPr>
          <p:spPr>
            <a:xfrm>
              <a:off x="2346544" y="7283558"/>
              <a:ext cx="6412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500" b="1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ぬ</a:t>
              </a:r>
              <a:endParaRPr kumimoji="0" lang="ja-JP" altLang="en-US" sz="500" b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200" name="テキスト ボックス 199">
              <a:extLst>
                <a:ext uri="{FF2B5EF4-FFF2-40B4-BE49-F238E27FC236}">
                  <a16:creationId xmlns:a16="http://schemas.microsoft.com/office/drawing/2014/main" id="{85D1344A-FC5B-A83D-2BCD-F373DDDB9C85}"/>
                </a:ext>
              </a:extLst>
            </p:cNvPr>
            <p:cNvSpPr txBox="1"/>
            <p:nvPr/>
          </p:nvSpPr>
          <p:spPr>
            <a:xfrm>
              <a:off x="1351505" y="7494905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500" b="1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ふく</a:t>
              </a:r>
              <a:endParaRPr kumimoji="0" lang="ja-JP" altLang="en-US" sz="500" b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201" name="テキスト ボックス 200">
              <a:extLst>
                <a:ext uri="{FF2B5EF4-FFF2-40B4-BE49-F238E27FC236}">
                  <a16:creationId xmlns:a16="http://schemas.microsoft.com/office/drawing/2014/main" id="{8C0F6D21-AB80-646C-8096-CD51B433F2EE}"/>
                </a:ext>
              </a:extLst>
            </p:cNvPr>
            <p:cNvSpPr txBox="1"/>
            <p:nvPr/>
          </p:nvSpPr>
          <p:spPr>
            <a:xfrm>
              <a:off x="2313350" y="7494905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500" b="1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まぜ</a:t>
              </a:r>
              <a:endParaRPr kumimoji="0" lang="ja-JP" altLang="en-US" sz="500" b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202" name="テキスト ボックス 201">
              <a:extLst>
                <a:ext uri="{FF2B5EF4-FFF2-40B4-BE49-F238E27FC236}">
                  <a16:creationId xmlns:a16="http://schemas.microsoft.com/office/drawing/2014/main" id="{26C4DA1C-5D0F-DC72-D467-F4B67FA51B47}"/>
                </a:ext>
              </a:extLst>
            </p:cNvPr>
            <p:cNvSpPr txBox="1"/>
            <p:nvPr/>
          </p:nvSpPr>
          <p:spPr>
            <a:xfrm>
              <a:off x="1373720" y="7697626"/>
              <a:ext cx="21320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500" b="1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じ</a:t>
              </a:r>
              <a:r>
                <a:rPr lang="en-US" altLang="ja-JP" sz="500" b="1" dirty="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 </a:t>
              </a:r>
              <a:r>
                <a:rPr lang="ja-JP" altLang="en-US" sz="500" b="1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かん</a:t>
              </a:r>
              <a:endParaRPr kumimoji="0" lang="ja-JP" altLang="en-US" sz="500" b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203" name="テキスト ボックス 202">
              <a:extLst>
                <a:ext uri="{FF2B5EF4-FFF2-40B4-BE49-F238E27FC236}">
                  <a16:creationId xmlns:a16="http://schemas.microsoft.com/office/drawing/2014/main" id="{DB8D59BF-FB6C-C0F8-DCC1-D84B7E123208}"/>
                </a:ext>
              </a:extLst>
            </p:cNvPr>
            <p:cNvSpPr txBox="1"/>
            <p:nvPr/>
          </p:nvSpPr>
          <p:spPr>
            <a:xfrm>
              <a:off x="1711368" y="7697626"/>
              <a:ext cx="6412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500" b="1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か</a:t>
              </a:r>
              <a:endParaRPr kumimoji="0" lang="ja-JP" altLang="en-US" sz="500" b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8183BC06-8477-125B-677F-AFFB7A3F02DC}"/>
              </a:ext>
            </a:extLst>
          </p:cNvPr>
          <p:cNvGrpSpPr/>
          <p:nvPr/>
        </p:nvGrpSpPr>
        <p:grpSpPr>
          <a:xfrm>
            <a:off x="3586797" y="7385202"/>
            <a:ext cx="1208394" cy="475109"/>
            <a:chOff x="3586797" y="7385202"/>
            <a:chExt cx="1208394" cy="475109"/>
          </a:xfrm>
        </p:grpSpPr>
        <p:sp>
          <p:nvSpPr>
            <p:cNvPr id="195" name="テキスト ボックス 194">
              <a:extLst>
                <a:ext uri="{FF2B5EF4-FFF2-40B4-BE49-F238E27FC236}">
                  <a16:creationId xmlns:a16="http://schemas.microsoft.com/office/drawing/2014/main" id="{89DBA905-F753-FD6E-5C2C-CA686AA199EE}"/>
                </a:ext>
              </a:extLst>
            </p:cNvPr>
            <p:cNvSpPr txBox="1"/>
            <p:nvPr/>
          </p:nvSpPr>
          <p:spPr>
            <a:xfrm>
              <a:off x="3586797" y="7385202"/>
              <a:ext cx="1208394" cy="47510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9517" tIns="29517" rIns="29517" bIns="29517" numCol="1" spcCol="38100" rtlCol="0" anchor="ctr">
              <a:spAutoFit/>
            </a:bodyPr>
            <a:lstStyle/>
            <a:p>
              <a:pPr algn="just" rtl="0" fontAlgn="base">
                <a:lnSpc>
                  <a:spcPct val="150000"/>
                </a:lnSpc>
              </a:pPr>
              <a:r>
                <a:rPr lang="ja-JP" altLang="en-US" sz="900" b="1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ひっくり返す時間を</a:t>
              </a:r>
              <a:endParaRPr lang="en-US" altLang="ja-JP" sz="900" b="1" dirty="0">
                <a:solidFill>
                  <a:srgbClr val="000000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  <a:p>
              <a:pPr algn="just" rtl="0" fontAlgn="base">
                <a:lnSpc>
                  <a:spcPct val="150000"/>
                </a:lnSpc>
              </a:pPr>
              <a:r>
                <a:rPr lang="ja-JP" altLang="en-US" sz="900" b="1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変えてみる？​</a:t>
              </a:r>
              <a:endParaRPr kumimoji="0" lang="ja-JP" altLang="en-US" sz="900" b="1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204" name="テキスト ボックス 203">
              <a:extLst>
                <a:ext uri="{FF2B5EF4-FFF2-40B4-BE49-F238E27FC236}">
                  <a16:creationId xmlns:a16="http://schemas.microsoft.com/office/drawing/2014/main" id="{87357867-6505-73A8-ED65-E402CF1543A2}"/>
                </a:ext>
              </a:extLst>
            </p:cNvPr>
            <p:cNvSpPr txBox="1"/>
            <p:nvPr/>
          </p:nvSpPr>
          <p:spPr>
            <a:xfrm>
              <a:off x="4068880" y="7391388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b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かえ</a:t>
              </a:r>
            </a:p>
          </p:txBody>
        </p:sp>
        <p:sp>
          <p:nvSpPr>
            <p:cNvPr id="205" name="テキスト ボックス 204">
              <a:extLst>
                <a:ext uri="{FF2B5EF4-FFF2-40B4-BE49-F238E27FC236}">
                  <a16:creationId xmlns:a16="http://schemas.microsoft.com/office/drawing/2014/main" id="{16FD3D03-0075-6E65-687C-1E70133F4BB7}"/>
                </a:ext>
              </a:extLst>
            </p:cNvPr>
            <p:cNvSpPr txBox="1"/>
            <p:nvPr/>
          </p:nvSpPr>
          <p:spPr>
            <a:xfrm>
              <a:off x="3640060" y="7602735"/>
              <a:ext cx="6412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500" b="1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か</a:t>
              </a:r>
              <a:endParaRPr kumimoji="0" lang="ja-JP" altLang="en-US" sz="500" b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206" name="テキスト ボックス 205">
              <a:extLst>
                <a:ext uri="{FF2B5EF4-FFF2-40B4-BE49-F238E27FC236}">
                  <a16:creationId xmlns:a16="http://schemas.microsoft.com/office/drawing/2014/main" id="{7E6D375E-C81B-4034-418D-900E335BD558}"/>
                </a:ext>
              </a:extLst>
            </p:cNvPr>
            <p:cNvSpPr txBox="1"/>
            <p:nvPr/>
          </p:nvSpPr>
          <p:spPr>
            <a:xfrm>
              <a:off x="4319696" y="7391388"/>
              <a:ext cx="21320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b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じ</a:t>
              </a:r>
              <a:r>
                <a:rPr kumimoji="0" lang="en-US" altLang="ja-JP" sz="500" b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 </a:t>
              </a:r>
              <a:r>
                <a:rPr kumimoji="0" lang="ja-JP" altLang="en-US" sz="500" b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かん</a:t>
              </a: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5345F342-954A-6915-6161-A691A90FD911}"/>
              </a:ext>
            </a:extLst>
          </p:cNvPr>
          <p:cNvGrpSpPr/>
          <p:nvPr/>
        </p:nvGrpSpPr>
        <p:grpSpPr>
          <a:xfrm>
            <a:off x="5723347" y="7385202"/>
            <a:ext cx="1382092" cy="475109"/>
            <a:chOff x="5723347" y="7385202"/>
            <a:chExt cx="1382092" cy="475109"/>
          </a:xfrm>
        </p:grpSpPr>
        <p:sp>
          <p:nvSpPr>
            <p:cNvPr id="196" name="テキスト ボックス 195">
              <a:extLst>
                <a:ext uri="{FF2B5EF4-FFF2-40B4-BE49-F238E27FC236}">
                  <a16:creationId xmlns:a16="http://schemas.microsoft.com/office/drawing/2014/main" id="{6BBE7891-954F-28C9-774B-E80580CAF3F9}"/>
                </a:ext>
              </a:extLst>
            </p:cNvPr>
            <p:cNvSpPr txBox="1"/>
            <p:nvPr/>
          </p:nvSpPr>
          <p:spPr>
            <a:xfrm>
              <a:off x="5732254" y="7385202"/>
              <a:ext cx="1373185" cy="47510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9517" tIns="29517" rIns="29517" bIns="29517" numCol="1" spcCol="38100" rtlCol="0" anchor="ctr">
              <a:spAutoFit/>
            </a:bodyPr>
            <a:lstStyle/>
            <a:p>
              <a:pPr algn="just" rtl="0" fontAlgn="base">
                <a:lnSpc>
                  <a:spcPct val="150000"/>
                </a:lnSpc>
              </a:pPr>
              <a:r>
                <a:rPr lang="ja-JP" altLang="en-US" sz="900" b="1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ふわふわになりそうな</a:t>
              </a:r>
              <a:endParaRPr lang="en-US" altLang="ja-JP" sz="900" b="1" dirty="0">
                <a:solidFill>
                  <a:srgbClr val="000000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  <a:p>
              <a:pPr algn="just" rtl="0" fontAlgn="base">
                <a:lnSpc>
                  <a:spcPct val="150000"/>
                </a:lnSpc>
              </a:pPr>
              <a:r>
                <a:rPr lang="ja-JP" altLang="en-US" sz="900" b="1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材料を入れてみる？​</a:t>
              </a:r>
              <a:endParaRPr kumimoji="0" lang="ja-JP" altLang="en-US" sz="900" b="1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207" name="テキスト ボックス 206">
              <a:extLst>
                <a:ext uri="{FF2B5EF4-FFF2-40B4-BE49-F238E27FC236}">
                  <a16:creationId xmlns:a16="http://schemas.microsoft.com/office/drawing/2014/main" id="{77AB8402-6CF7-BE9F-26E4-4F18E8C58554}"/>
                </a:ext>
              </a:extLst>
            </p:cNvPr>
            <p:cNvSpPr txBox="1"/>
            <p:nvPr/>
          </p:nvSpPr>
          <p:spPr>
            <a:xfrm>
              <a:off x="5723347" y="7602735"/>
              <a:ext cx="320601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500" b="1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ざいりょう</a:t>
              </a:r>
              <a:endParaRPr kumimoji="0" lang="ja-JP" altLang="en-US" sz="500" b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208" name="テキスト ボックス 207">
              <a:extLst>
                <a:ext uri="{FF2B5EF4-FFF2-40B4-BE49-F238E27FC236}">
                  <a16:creationId xmlns:a16="http://schemas.microsoft.com/office/drawing/2014/main" id="{698B72EB-7C11-A0CB-8F63-0C59E613A4D7}"/>
                </a:ext>
              </a:extLst>
            </p:cNvPr>
            <p:cNvSpPr txBox="1"/>
            <p:nvPr/>
          </p:nvSpPr>
          <p:spPr>
            <a:xfrm>
              <a:off x="6123324" y="7602735"/>
              <a:ext cx="6412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500" b="1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い</a:t>
              </a:r>
              <a:endParaRPr kumimoji="0" lang="ja-JP" altLang="en-US" sz="500" b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</p:grpSp>
      <p:pic>
        <p:nvPicPr>
          <p:cNvPr id="209" name="図 208">
            <a:extLst>
              <a:ext uri="{FF2B5EF4-FFF2-40B4-BE49-F238E27FC236}">
                <a16:creationId xmlns:a16="http://schemas.microsoft.com/office/drawing/2014/main" id="{30E90165-CB04-985F-CC43-0384160E81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20000">
            <a:off x="5750459" y="3943568"/>
            <a:ext cx="469900" cy="7239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C80B394-B5F0-574A-48B6-B6FF72B764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4100" y="0"/>
            <a:ext cx="2192400" cy="60052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CBC61FE-2888-4CBD-079E-F72FC71B6F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870" y="108000"/>
            <a:ext cx="4673600" cy="7874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58E0AD5-6D25-F385-FAB3-A1F403CDCC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923" y="3810501"/>
            <a:ext cx="1320800" cy="2794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ECD353F-0128-2274-5FC2-ABBD8655D8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6923" y="6163277"/>
            <a:ext cx="2997200" cy="2921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D9C4D97-FAD2-D516-8997-CBAAC1CDEB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6923" y="8430579"/>
            <a:ext cx="774700" cy="1651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A47FE30D-C0FF-6237-DD6F-4B0E7F00F0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9489" y="7030800"/>
            <a:ext cx="609600" cy="4699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AD87E76-39BD-0ADD-9B0E-32500F93EB9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5540" y="7030800"/>
            <a:ext cx="609600" cy="46990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6572AAE4-B238-0606-88C2-ED744D0DE20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09295" y="7030800"/>
            <a:ext cx="609600" cy="4699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975BCED-D052-E5E9-455D-CF6DD5536FFF}"/>
              </a:ext>
            </a:extLst>
          </p:cNvPr>
          <p:cNvPicPr>
            <a:picLocks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" t="19498" r="-665" b="7623"/>
          <a:stretch/>
        </p:blipFill>
        <p:spPr>
          <a:xfrm>
            <a:off x="3792773" y="2141498"/>
            <a:ext cx="1404000" cy="644213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C5EF7C7C-CECE-E303-A1D0-84298ABA6F0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" t="16365" r="7525" b="7256"/>
          <a:stretch/>
        </p:blipFill>
        <p:spPr>
          <a:xfrm>
            <a:off x="3790973" y="2946216"/>
            <a:ext cx="1407600" cy="454125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F9A482F-D27C-4009-190A-D06D19B03ED8}"/>
              </a:ext>
            </a:extLst>
          </p:cNvPr>
          <p:cNvSpPr txBox="1"/>
          <p:nvPr/>
        </p:nvSpPr>
        <p:spPr>
          <a:xfrm>
            <a:off x="5472700" y="3060702"/>
            <a:ext cx="214802" cy="7694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19010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50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よ</a:t>
            </a:r>
            <a:r>
              <a:rPr kumimoji="0" lang="en-US" altLang="ja-JP" sz="5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 </a:t>
            </a:r>
            <a:r>
              <a:rPr lang="ja-JP" altLang="en-US" sz="500">
                <a:solidFill>
                  <a:srgbClr val="00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そう</a:t>
            </a:r>
            <a:endParaRPr kumimoji="0" lang="en-US" altLang="ja-JP" sz="50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eiryo" panose="020B0604030504040204" pitchFamily="34" charset="-128"/>
              <a:ea typeface="Meiryo" panose="020B0604030504040204" pitchFamily="34" charset="-128"/>
              <a:sym typeface="ヒラギノ角ゴ ProN W3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DE1F018-20C2-C8FC-A37D-EE6DCEF0669D}"/>
              </a:ext>
            </a:extLst>
          </p:cNvPr>
          <p:cNvSpPr txBox="1"/>
          <p:nvPr/>
        </p:nvSpPr>
        <p:spPr>
          <a:xfrm>
            <a:off x="903521" y="1226490"/>
            <a:ext cx="320602" cy="7694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19010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500" b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ざいりょう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036D31F6-A223-9213-437F-15179955A27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777">
            <a:off x="5901785" y="6017573"/>
            <a:ext cx="10287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9883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">
            <a:extLst>
              <a:ext uri="{FF2B5EF4-FFF2-40B4-BE49-F238E27FC236}">
                <a16:creationId xmlns:a16="http://schemas.microsoft.com/office/drawing/2014/main" id="{A56B092D-F662-0421-616C-E02A03184283}"/>
              </a:ext>
            </a:extLst>
          </p:cNvPr>
          <p:cNvSpPr/>
          <p:nvPr/>
        </p:nvSpPr>
        <p:spPr>
          <a:xfrm>
            <a:off x="344693" y="324000"/>
            <a:ext cx="6840000" cy="1116921"/>
          </a:xfrm>
          <a:prstGeom prst="roundRect">
            <a:avLst>
              <a:gd name="adj" fmla="val 8947"/>
            </a:avLst>
          </a:prstGeom>
          <a:solidFill>
            <a:srgbClr val="FFFFFF"/>
          </a:solidFill>
          <a:ln w="25400">
            <a:solidFill>
              <a:schemeClr val="bg1"/>
            </a:solidFill>
            <a:miter lim="400000"/>
          </a:ln>
        </p:spPr>
        <p:txBody>
          <a:bodyPr lIns="29517" tIns="29517" rIns="29517" bIns="29517" anchor="ctr"/>
          <a:lstStyle/>
          <a:p>
            <a:pPr defTabSz="640490">
              <a:defRPr sz="2400">
                <a:solidFill>
                  <a:srgbClr val="FFFFFF"/>
                </a:solidFill>
              </a:defRPr>
            </a:pPr>
            <a:endParaRPr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59" name="角丸四角形"/>
          <p:cNvSpPr/>
          <p:nvPr/>
        </p:nvSpPr>
        <p:spPr>
          <a:xfrm>
            <a:off x="360000" y="1779240"/>
            <a:ext cx="6840000" cy="2628000"/>
          </a:xfrm>
          <a:prstGeom prst="roundRect">
            <a:avLst>
              <a:gd name="adj" fmla="val 8947"/>
            </a:avLst>
          </a:prstGeom>
          <a:solidFill>
            <a:srgbClr val="FFFFFF"/>
          </a:solidFill>
          <a:ln w="25400">
            <a:solidFill>
              <a:srgbClr val="FF9300"/>
            </a:solidFill>
            <a:miter lim="400000"/>
          </a:ln>
        </p:spPr>
        <p:txBody>
          <a:bodyPr lIns="29517" tIns="29517" rIns="29517" bIns="29517" anchor="ctr"/>
          <a:lstStyle/>
          <a:p>
            <a:pPr defTabSz="640490">
              <a:defRPr sz="2400">
                <a:solidFill>
                  <a:srgbClr val="FFFFFF"/>
                </a:solidFill>
              </a:defRPr>
            </a:pPr>
            <a:endParaRPr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5" name="●取り組もうと思ったきっかけ">
            <a:extLst>
              <a:ext uri="{FF2B5EF4-FFF2-40B4-BE49-F238E27FC236}">
                <a16:creationId xmlns:a16="http://schemas.microsoft.com/office/drawing/2014/main" id="{020C3203-515E-4F86-984A-33465DD2B2E3}"/>
              </a:ext>
            </a:extLst>
          </p:cNvPr>
          <p:cNvSpPr txBox="1"/>
          <p:nvPr/>
        </p:nvSpPr>
        <p:spPr>
          <a:xfrm>
            <a:off x="360000" y="469110"/>
            <a:ext cx="4364400" cy="2519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9517" tIns="29517" rIns="29517" bIns="29517" anchor="ctr">
            <a:spAutoFit/>
          </a:bodyPr>
          <a:lstStyle/>
          <a:p>
            <a:pPr indent="133350" algn="l" defTabSz="533400">
              <a:defRPr sz="125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游ゴシック体 ミディアム"/>
                <a:ea typeface="游ゴシック体 ミディアム"/>
                <a:cs typeface="游ゴシック体 ミディアム"/>
                <a:sym typeface="游ゴシック体 ミディアム"/>
              </a:defRPr>
            </a:pPr>
            <a:r>
              <a:rPr lang="ja-JP" altLang="en-US" b="1">
                <a:solidFill>
                  <a:srgbClr val="7F4F2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タイトル</a:t>
            </a:r>
            <a:r>
              <a:rPr lang="en-US" altLang="ja-JP" dirty="0">
                <a:solidFill>
                  <a:srgbClr val="7F4F2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:</a:t>
            </a: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326C51C-7F98-6F99-B0FD-59ED5E7F0295}"/>
              </a:ext>
            </a:extLst>
          </p:cNvPr>
          <p:cNvGrpSpPr/>
          <p:nvPr/>
        </p:nvGrpSpPr>
        <p:grpSpPr>
          <a:xfrm>
            <a:off x="2289737" y="969794"/>
            <a:ext cx="2962653" cy="425059"/>
            <a:chOff x="2289737" y="969794"/>
            <a:chExt cx="2962653" cy="425059"/>
          </a:xfrm>
        </p:grpSpPr>
        <p:sp>
          <p:nvSpPr>
            <p:cNvPr id="152" name="組"/>
            <p:cNvSpPr txBox="1"/>
            <p:nvPr/>
          </p:nvSpPr>
          <p:spPr>
            <a:xfrm>
              <a:off x="3232488" y="1089021"/>
              <a:ext cx="264795" cy="305832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9517" tIns="29517" rIns="29517" bIns="29517" anchor="ctr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游ゴシック体 ミディアム"/>
                  <a:ea typeface="游ゴシック体 ミディアム"/>
                  <a:cs typeface="游ゴシック体 ミディアム"/>
                  <a:sym typeface="游ゴシック体 ミディアム"/>
                </a:defRPr>
              </a:lvl1pPr>
            </a:lstStyle>
            <a:p>
              <a:r>
                <a:rPr b="1" dirty="0" err="1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組</a:t>
              </a:r>
              <a:endParaRPr b="1" dirty="0">
                <a:solidFill>
                  <a:srgbClr val="7F4F21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153" name="名前"/>
            <p:cNvSpPr txBox="1"/>
            <p:nvPr/>
          </p:nvSpPr>
          <p:spPr>
            <a:xfrm>
              <a:off x="4720623" y="1089021"/>
              <a:ext cx="469979" cy="305832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9517" tIns="29517" rIns="29517" bIns="29517" anchor="ctr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游ゴシック体 ミディアム"/>
                  <a:ea typeface="游ゴシック体 ミディアム"/>
                  <a:cs typeface="游ゴシック体 ミディアム"/>
                  <a:sym typeface="游ゴシック体 ミディアム"/>
                </a:defRPr>
              </a:lvl1pPr>
            </a:lstStyle>
            <a:p>
              <a:r>
                <a:rPr b="1" dirty="0" err="1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名前</a:t>
              </a:r>
              <a:endParaRPr b="1" dirty="0">
                <a:solidFill>
                  <a:srgbClr val="7F4F21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154" name="年"/>
            <p:cNvSpPr txBox="1"/>
            <p:nvPr/>
          </p:nvSpPr>
          <p:spPr>
            <a:xfrm>
              <a:off x="2407914" y="1089021"/>
              <a:ext cx="264795" cy="305832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9517" tIns="29517" rIns="29517" bIns="29517" anchor="ctr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游ゴシック体 ミディアム"/>
                  <a:ea typeface="游ゴシック体 ミディアム"/>
                  <a:cs typeface="游ゴシック体 ミディアム"/>
                  <a:sym typeface="游ゴシック体 ミディアム"/>
                </a:defRPr>
              </a:lvl1pPr>
            </a:lstStyle>
            <a:p>
              <a:r>
                <a:rPr b="1" dirty="0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年</a:t>
              </a:r>
            </a:p>
          </p:txBody>
        </p:sp>
        <p:sp>
          <p:nvSpPr>
            <p:cNvPr id="59" name="●取り組もうと思ったきっかけ">
              <a:extLst>
                <a:ext uri="{FF2B5EF4-FFF2-40B4-BE49-F238E27FC236}">
                  <a16:creationId xmlns:a16="http://schemas.microsoft.com/office/drawing/2014/main" id="{82280F11-13A9-4DA8-AF9D-D9786090B098}"/>
                </a:ext>
              </a:extLst>
            </p:cNvPr>
            <p:cNvSpPr txBox="1"/>
            <p:nvPr/>
          </p:nvSpPr>
          <p:spPr>
            <a:xfrm>
              <a:off x="2289737" y="969794"/>
              <a:ext cx="399936" cy="182721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9517" tIns="29517" rIns="29517" bIns="29517" anchor="ctr">
              <a:spAutoFit/>
            </a:bodyPr>
            <a:lstStyle/>
            <a:p>
              <a:pPr indent="133350" algn="l" defTabSz="533400">
                <a:defRPr sz="125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游ゴシック体 ミディアム"/>
                  <a:ea typeface="游ゴシック体 ミディアム"/>
                  <a:cs typeface="游ゴシック体 ミディアム"/>
                  <a:sym typeface="游ゴシック体 ミディアム"/>
                </a:defRPr>
              </a:pPr>
              <a:r>
                <a:rPr lang="ja-JP" altLang="en-US" sz="800" b="1" dirty="0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ねん</a:t>
              </a:r>
              <a:endParaRPr sz="800" b="1" dirty="0">
                <a:solidFill>
                  <a:srgbClr val="7F4F21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60" name="●取り組もうと思ったきっかけ">
              <a:extLst>
                <a:ext uri="{FF2B5EF4-FFF2-40B4-BE49-F238E27FC236}">
                  <a16:creationId xmlns:a16="http://schemas.microsoft.com/office/drawing/2014/main" id="{F6C27FD0-10E2-4C8E-903F-466C31137713}"/>
                </a:ext>
              </a:extLst>
            </p:cNvPr>
            <p:cNvSpPr txBox="1"/>
            <p:nvPr/>
          </p:nvSpPr>
          <p:spPr>
            <a:xfrm>
              <a:off x="3096549" y="969794"/>
              <a:ext cx="399936" cy="182721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9517" tIns="29517" rIns="29517" bIns="29517" anchor="ctr">
              <a:spAutoFit/>
            </a:bodyPr>
            <a:lstStyle/>
            <a:p>
              <a:pPr indent="133350" algn="l" defTabSz="533400">
                <a:defRPr sz="125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游ゴシック体 ミディアム"/>
                  <a:ea typeface="游ゴシック体 ミディアム"/>
                  <a:cs typeface="游ゴシック体 ミディアム"/>
                  <a:sym typeface="游ゴシック体 ミディアム"/>
                </a:defRPr>
              </a:pPr>
              <a:r>
                <a:rPr lang="ja-JP" altLang="en-US" sz="800" b="1" dirty="0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くみ</a:t>
              </a:r>
              <a:endParaRPr sz="800" b="1" dirty="0">
                <a:solidFill>
                  <a:srgbClr val="7F4F21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61" name="●取り組もうと思ったきっかけ">
              <a:extLst>
                <a:ext uri="{FF2B5EF4-FFF2-40B4-BE49-F238E27FC236}">
                  <a16:creationId xmlns:a16="http://schemas.microsoft.com/office/drawing/2014/main" id="{7762761C-E430-40CB-8D6D-09F6483DC1C7}"/>
                </a:ext>
              </a:extLst>
            </p:cNvPr>
            <p:cNvSpPr txBox="1"/>
            <p:nvPr/>
          </p:nvSpPr>
          <p:spPr>
            <a:xfrm>
              <a:off x="4643079" y="971595"/>
              <a:ext cx="609311" cy="182721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9517" tIns="29517" rIns="29517" bIns="29517" anchor="ctr">
              <a:spAutoFit/>
            </a:bodyPr>
            <a:lstStyle/>
            <a:p>
              <a:pPr indent="133350" algn="l" defTabSz="533400">
                <a:defRPr sz="125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游ゴシック体 ミディアム"/>
                  <a:ea typeface="游ゴシック体 ミディアム"/>
                  <a:cs typeface="游ゴシック体 ミディアム"/>
                  <a:sym typeface="游ゴシック体 ミディアム"/>
                </a:defRPr>
              </a:pPr>
              <a:r>
                <a:rPr lang="ja-JP" altLang="en-US" sz="800" b="1" dirty="0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なまえ</a:t>
              </a:r>
              <a:endParaRPr sz="800" b="1" dirty="0">
                <a:solidFill>
                  <a:srgbClr val="7F4F21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E3EE323F-811A-B648-39A9-ABA8BA6988FA}"/>
              </a:ext>
            </a:extLst>
          </p:cNvPr>
          <p:cNvGrpSpPr/>
          <p:nvPr/>
        </p:nvGrpSpPr>
        <p:grpSpPr>
          <a:xfrm>
            <a:off x="356500" y="1876216"/>
            <a:ext cx="4102828" cy="351209"/>
            <a:chOff x="356500" y="2425213"/>
            <a:chExt cx="4102828" cy="351209"/>
          </a:xfrm>
        </p:grpSpPr>
        <p:sp>
          <p:nvSpPr>
            <p:cNvPr id="162" name="●取り組もうと思ったきっかけ"/>
            <p:cNvSpPr txBox="1"/>
            <p:nvPr/>
          </p:nvSpPr>
          <p:spPr>
            <a:xfrm>
              <a:off x="356500" y="2501368"/>
              <a:ext cx="4102828" cy="275054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9517" tIns="29517" rIns="29517" bIns="29517" anchor="ctr">
              <a:spAutoFit/>
            </a:bodyPr>
            <a:lstStyle/>
            <a:p>
              <a:pPr indent="133350" algn="l" defTabSz="533400">
                <a:defRPr sz="125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游ゴシック体 ミディアム"/>
                  <a:ea typeface="游ゴシック体 ミディアム"/>
                  <a:cs typeface="游ゴシック体 ミディアム"/>
                  <a:sym typeface="游ゴシック体 ミディアム"/>
                </a:defRPr>
              </a:pPr>
              <a:r>
                <a:rPr lang="en-US" altLang="ja-JP" sz="1400" b="1" dirty="0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【</a:t>
              </a:r>
              <a:r>
                <a:rPr lang="ja-JP" altLang="en-US" sz="1400" b="1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作ろうと思ったきっかけ</a:t>
              </a:r>
              <a:r>
                <a:rPr lang="en-US" altLang="ja-JP" sz="1400" b="1" dirty="0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】</a:t>
              </a:r>
              <a:endParaRPr sz="1400" b="1" dirty="0">
                <a:solidFill>
                  <a:srgbClr val="7F4F21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61FC6E8-35F2-BE25-2C03-3F6AF7BE5C9A}"/>
                </a:ext>
              </a:extLst>
            </p:cNvPr>
            <p:cNvSpPr txBox="1"/>
            <p:nvPr/>
          </p:nvSpPr>
          <p:spPr>
            <a:xfrm>
              <a:off x="688739" y="2425213"/>
              <a:ext cx="179536" cy="10772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700" b="1" u="none" strike="noStrike" cap="none" normalizeH="0" baseline="0">
                  <a:ln>
                    <a:noFill/>
                  </a:ln>
                  <a:solidFill>
                    <a:srgbClr val="7F4F21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つく</a:t>
              </a: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69524F4-1729-0C1B-BBF4-7149B54AD878}"/>
                </a:ext>
              </a:extLst>
            </p:cNvPr>
            <p:cNvSpPr txBox="1"/>
            <p:nvPr/>
          </p:nvSpPr>
          <p:spPr>
            <a:xfrm>
              <a:off x="1401971" y="2425213"/>
              <a:ext cx="179536" cy="10772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700" b="1" u="none" strike="noStrike" cap="none" normalizeH="0" baseline="0">
                  <a:ln>
                    <a:noFill/>
                  </a:ln>
                  <a:solidFill>
                    <a:srgbClr val="7F4F21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おも</a:t>
              </a: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7FD9CD80-2027-24F9-186C-BA7FA690B556}"/>
              </a:ext>
            </a:extLst>
          </p:cNvPr>
          <p:cNvGrpSpPr/>
          <p:nvPr/>
        </p:nvGrpSpPr>
        <p:grpSpPr>
          <a:xfrm>
            <a:off x="356500" y="3083752"/>
            <a:ext cx="4102828" cy="351209"/>
            <a:chOff x="356500" y="3504205"/>
            <a:chExt cx="4102828" cy="351209"/>
          </a:xfrm>
        </p:grpSpPr>
        <p:sp>
          <p:nvSpPr>
            <p:cNvPr id="13" name="●取り組もうと思ったきっかけ">
              <a:extLst>
                <a:ext uri="{FF2B5EF4-FFF2-40B4-BE49-F238E27FC236}">
                  <a16:creationId xmlns:a16="http://schemas.microsoft.com/office/drawing/2014/main" id="{B7BCC111-100E-596C-A2B0-AF1DF9EAAB0F}"/>
                </a:ext>
              </a:extLst>
            </p:cNvPr>
            <p:cNvSpPr txBox="1"/>
            <p:nvPr/>
          </p:nvSpPr>
          <p:spPr>
            <a:xfrm>
              <a:off x="356500" y="3580360"/>
              <a:ext cx="4102828" cy="275054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9517" tIns="29517" rIns="29517" bIns="29517" anchor="ctr">
              <a:spAutoFit/>
            </a:bodyPr>
            <a:lstStyle/>
            <a:p>
              <a:pPr indent="133350" algn="l" defTabSz="533400">
                <a:defRPr sz="125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游ゴシック体 ミディアム"/>
                  <a:ea typeface="游ゴシック体 ミディアム"/>
                  <a:cs typeface="游ゴシック体 ミディアム"/>
                  <a:sym typeface="游ゴシック体 ミディアム"/>
                </a:defRPr>
              </a:pPr>
              <a:r>
                <a:rPr lang="en-US" altLang="ja-JP" sz="1400" b="1" dirty="0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【</a:t>
              </a:r>
              <a:r>
                <a:rPr lang="ja-JP" altLang="en-US" sz="1400" b="1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用意したもの</a:t>
              </a:r>
              <a:r>
                <a:rPr lang="en-US" altLang="ja-JP" sz="1400" b="1" dirty="0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】</a:t>
              </a:r>
              <a:endParaRPr sz="1400" b="1" dirty="0">
                <a:solidFill>
                  <a:srgbClr val="7F4F21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9AF41EB0-BFD7-65DC-89B3-8F5DDDF6DBC8}"/>
                </a:ext>
              </a:extLst>
            </p:cNvPr>
            <p:cNvSpPr txBox="1"/>
            <p:nvPr/>
          </p:nvSpPr>
          <p:spPr>
            <a:xfrm>
              <a:off x="677405" y="3504205"/>
              <a:ext cx="330220" cy="10772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700" b="1" u="none" strike="noStrike" cap="none" normalizeH="0" baseline="0">
                  <a:ln>
                    <a:noFill/>
                  </a:ln>
                  <a:solidFill>
                    <a:srgbClr val="7F4F21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よう</a:t>
              </a:r>
              <a:r>
                <a:rPr kumimoji="0" lang="en-US" altLang="ja-JP" sz="700" b="1" u="none" strike="noStrike" cap="none" normalizeH="0" baseline="0" dirty="0">
                  <a:ln>
                    <a:noFill/>
                  </a:ln>
                  <a:solidFill>
                    <a:srgbClr val="7F4F21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  </a:t>
              </a:r>
              <a:r>
                <a:rPr kumimoji="0" lang="ja-JP" altLang="en-US" sz="700" b="1" u="none" strike="noStrike" cap="none" normalizeH="0" baseline="0">
                  <a:ln>
                    <a:noFill/>
                  </a:ln>
                  <a:solidFill>
                    <a:srgbClr val="7F4F21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い</a:t>
              </a:r>
            </a:p>
          </p:txBody>
        </p:sp>
      </p:grp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D3831FE-1A7E-4913-38C4-4DD5C141DCD9}"/>
              </a:ext>
            </a:extLst>
          </p:cNvPr>
          <p:cNvSpPr txBox="1"/>
          <p:nvPr/>
        </p:nvSpPr>
        <p:spPr>
          <a:xfrm>
            <a:off x="0" y="10449124"/>
            <a:ext cx="7556500" cy="244276"/>
          </a:xfrm>
          <a:prstGeom prst="rect">
            <a:avLst/>
          </a:prstGeom>
          <a:solidFill>
            <a:srgbClr val="F398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517" tIns="29517" rIns="29517" bIns="29517" numCol="1" spcCol="3810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800" u="none" strike="noStrike" dirty="0">
                <a:solidFill>
                  <a:schemeClr val="bg1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©</a:t>
            </a:r>
            <a:r>
              <a:rPr lang="ja-JP" altLang="en-US" sz="800" u="none" strike="noStrike">
                <a:solidFill>
                  <a:schemeClr val="bg1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学研キッズネット</a:t>
            </a:r>
            <a:endParaRPr kumimoji="0" lang="ja-JP" altLang="en-US" sz="80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Meiryo" panose="020B0604030504040204" pitchFamily="34" charset="-128"/>
              <a:ea typeface="Meiryo" panose="020B0604030504040204" pitchFamily="34" charset="-128"/>
              <a:sym typeface="ヒラギノ角ゴ ProN W3"/>
            </a:endParaRPr>
          </a:p>
        </p:txBody>
      </p:sp>
      <p:sp>
        <p:nvSpPr>
          <p:cNvPr id="44" name="角丸四角形">
            <a:extLst>
              <a:ext uri="{FF2B5EF4-FFF2-40B4-BE49-F238E27FC236}">
                <a16:creationId xmlns:a16="http://schemas.microsoft.com/office/drawing/2014/main" id="{8106018C-983C-CF07-E0C3-627C8C259E1C}"/>
              </a:ext>
            </a:extLst>
          </p:cNvPr>
          <p:cNvSpPr/>
          <p:nvPr/>
        </p:nvSpPr>
        <p:spPr>
          <a:xfrm>
            <a:off x="360000" y="4664271"/>
            <a:ext cx="6840000" cy="2628000"/>
          </a:xfrm>
          <a:prstGeom prst="roundRect">
            <a:avLst>
              <a:gd name="adj" fmla="val 8947"/>
            </a:avLst>
          </a:prstGeom>
          <a:solidFill>
            <a:srgbClr val="FFFFFF"/>
          </a:solidFill>
          <a:ln w="25400">
            <a:solidFill>
              <a:srgbClr val="FF9300"/>
            </a:solidFill>
            <a:miter lim="400000"/>
          </a:ln>
        </p:spPr>
        <p:txBody>
          <a:bodyPr lIns="29517" tIns="29517" rIns="29517" bIns="29517" anchor="ctr"/>
          <a:lstStyle/>
          <a:p>
            <a:pPr defTabSz="640490">
              <a:defRPr sz="2400">
                <a:solidFill>
                  <a:srgbClr val="FFFFFF"/>
                </a:solidFill>
              </a:defRPr>
            </a:pPr>
            <a:endParaRPr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A96B7626-A529-38D2-9626-A166351E1DAF}"/>
              </a:ext>
            </a:extLst>
          </p:cNvPr>
          <p:cNvGrpSpPr/>
          <p:nvPr/>
        </p:nvGrpSpPr>
        <p:grpSpPr>
          <a:xfrm>
            <a:off x="356500" y="4761247"/>
            <a:ext cx="4102828" cy="351209"/>
            <a:chOff x="356500" y="2425213"/>
            <a:chExt cx="4102828" cy="351209"/>
          </a:xfrm>
        </p:grpSpPr>
        <p:sp>
          <p:nvSpPr>
            <p:cNvPr id="47" name="●取り組もうと思ったきっかけ">
              <a:extLst>
                <a:ext uri="{FF2B5EF4-FFF2-40B4-BE49-F238E27FC236}">
                  <a16:creationId xmlns:a16="http://schemas.microsoft.com/office/drawing/2014/main" id="{33DD6367-4AC8-99EC-A4EF-5F36FD6E0171}"/>
                </a:ext>
              </a:extLst>
            </p:cNvPr>
            <p:cNvSpPr txBox="1"/>
            <p:nvPr/>
          </p:nvSpPr>
          <p:spPr>
            <a:xfrm>
              <a:off x="356500" y="2501368"/>
              <a:ext cx="4102828" cy="275054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9517" tIns="29517" rIns="29517" bIns="29517" anchor="ctr">
              <a:spAutoFit/>
            </a:bodyPr>
            <a:lstStyle/>
            <a:p>
              <a:pPr indent="133350" algn="l" defTabSz="533400">
                <a:defRPr sz="125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游ゴシック体 ミディアム"/>
                  <a:ea typeface="游ゴシック体 ミディアム"/>
                  <a:cs typeface="游ゴシック体 ミディアム"/>
                  <a:sym typeface="游ゴシック体 ミディアム"/>
                </a:defRPr>
              </a:pPr>
              <a:r>
                <a:rPr lang="en-US" altLang="ja-JP" sz="1400" b="1" dirty="0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【</a:t>
              </a:r>
              <a:r>
                <a:rPr lang="ja-JP" altLang="en-US" sz="1400" b="1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予想（仮説）</a:t>
              </a:r>
              <a:r>
                <a:rPr lang="en-US" altLang="ja-JP" sz="1400" b="1" dirty="0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】</a:t>
              </a:r>
              <a:endParaRPr sz="1400" b="1" dirty="0">
                <a:solidFill>
                  <a:srgbClr val="7F4F21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813A86C8-727D-4FBF-5A24-3709EE39F02C}"/>
                </a:ext>
              </a:extLst>
            </p:cNvPr>
            <p:cNvSpPr txBox="1"/>
            <p:nvPr/>
          </p:nvSpPr>
          <p:spPr>
            <a:xfrm>
              <a:off x="725822" y="2425213"/>
              <a:ext cx="330220" cy="10772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700" b="1" u="none" strike="noStrike" cap="none" normalizeH="0" baseline="0">
                  <a:ln>
                    <a:noFill/>
                  </a:ln>
                  <a:solidFill>
                    <a:srgbClr val="7F4F21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よ</a:t>
              </a:r>
              <a:r>
                <a:rPr kumimoji="0" lang="en-US" altLang="ja-JP" sz="700" b="1" u="none" strike="noStrike" cap="none" normalizeH="0" baseline="0" dirty="0">
                  <a:ln>
                    <a:noFill/>
                  </a:ln>
                  <a:solidFill>
                    <a:srgbClr val="7F4F21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  </a:t>
              </a:r>
              <a:r>
                <a:rPr kumimoji="0" lang="ja-JP" altLang="en-US" sz="700" b="1" u="none" strike="noStrike" cap="none" normalizeH="0" baseline="0">
                  <a:ln>
                    <a:noFill/>
                  </a:ln>
                  <a:solidFill>
                    <a:srgbClr val="7F4F21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そう</a:t>
              </a: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B5645236-25D9-14E0-42A2-E6133FE2D51A}"/>
                </a:ext>
              </a:extLst>
            </p:cNvPr>
            <p:cNvSpPr txBox="1"/>
            <p:nvPr/>
          </p:nvSpPr>
          <p:spPr>
            <a:xfrm>
              <a:off x="1266669" y="2425213"/>
              <a:ext cx="330220" cy="10772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700" b="1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か</a:t>
              </a:r>
              <a:r>
                <a:rPr lang="en-US" altLang="ja-JP" sz="700" b="1" dirty="0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  </a:t>
              </a:r>
              <a:r>
                <a:rPr lang="ja-JP" altLang="en-US" sz="700" b="1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せつ</a:t>
              </a:r>
              <a:endParaRPr kumimoji="0" lang="ja-JP" altLang="en-US" sz="700" b="1" u="none" strike="noStrike" cap="none" normalizeH="0" baseline="0">
                <a:ln>
                  <a:noFill/>
                </a:ln>
                <a:solidFill>
                  <a:srgbClr val="7F4F2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DE0969B8-0864-DEAF-4BE9-EE5C58D44344}"/>
              </a:ext>
            </a:extLst>
          </p:cNvPr>
          <p:cNvGrpSpPr/>
          <p:nvPr/>
        </p:nvGrpSpPr>
        <p:grpSpPr>
          <a:xfrm>
            <a:off x="356500" y="5968783"/>
            <a:ext cx="4102828" cy="351209"/>
            <a:chOff x="356500" y="3504205"/>
            <a:chExt cx="4102828" cy="351209"/>
          </a:xfrm>
        </p:grpSpPr>
        <p:sp>
          <p:nvSpPr>
            <p:cNvPr id="51" name="●取り組もうと思ったきっかけ">
              <a:extLst>
                <a:ext uri="{FF2B5EF4-FFF2-40B4-BE49-F238E27FC236}">
                  <a16:creationId xmlns:a16="http://schemas.microsoft.com/office/drawing/2014/main" id="{49479E56-81DC-70F4-71F6-95678112B9EC}"/>
                </a:ext>
              </a:extLst>
            </p:cNvPr>
            <p:cNvSpPr txBox="1"/>
            <p:nvPr/>
          </p:nvSpPr>
          <p:spPr>
            <a:xfrm>
              <a:off x="356500" y="3580360"/>
              <a:ext cx="4102828" cy="275054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9517" tIns="29517" rIns="29517" bIns="29517" anchor="ctr">
              <a:spAutoFit/>
            </a:bodyPr>
            <a:lstStyle/>
            <a:p>
              <a:pPr indent="133350" algn="l" defTabSz="533400">
                <a:defRPr sz="125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游ゴシック体 ミディアム"/>
                  <a:ea typeface="游ゴシック体 ミディアム"/>
                  <a:cs typeface="游ゴシック体 ミディアム"/>
                  <a:sym typeface="游ゴシック体 ミディアム"/>
                </a:defRPr>
              </a:pPr>
              <a:r>
                <a:rPr lang="en-US" altLang="ja-JP" sz="1400" b="1" dirty="0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【</a:t>
              </a:r>
              <a:r>
                <a:rPr lang="ja-JP" altLang="en-US" sz="1400" b="1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理由</a:t>
              </a:r>
              <a:r>
                <a:rPr lang="en-US" altLang="ja-JP" sz="1400" b="1" dirty="0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】</a:t>
              </a:r>
              <a:endParaRPr sz="1400" b="1" dirty="0">
                <a:solidFill>
                  <a:srgbClr val="7F4F21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9AA60EB6-25AC-5F7F-DFD3-D15134B43ACD}"/>
                </a:ext>
              </a:extLst>
            </p:cNvPr>
            <p:cNvSpPr txBox="1"/>
            <p:nvPr/>
          </p:nvSpPr>
          <p:spPr>
            <a:xfrm>
              <a:off x="729870" y="3504205"/>
              <a:ext cx="330220" cy="10772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700" b="1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り</a:t>
              </a:r>
              <a:r>
                <a:rPr lang="en-US" altLang="ja-JP" sz="700" b="1" dirty="0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  </a:t>
              </a:r>
              <a:r>
                <a:rPr lang="ja-JP" altLang="en-US" sz="700" b="1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ゆう</a:t>
              </a:r>
              <a:endParaRPr kumimoji="0" lang="ja-JP" altLang="en-US" sz="700" b="1" u="none" strike="noStrike" cap="none" normalizeH="0" baseline="0">
                <a:ln>
                  <a:noFill/>
                </a:ln>
                <a:solidFill>
                  <a:srgbClr val="7F4F2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</p:grpSp>
      <p:sp>
        <p:nvSpPr>
          <p:cNvPr id="53" name="角丸四角形">
            <a:extLst>
              <a:ext uri="{FF2B5EF4-FFF2-40B4-BE49-F238E27FC236}">
                <a16:creationId xmlns:a16="http://schemas.microsoft.com/office/drawing/2014/main" id="{9DBE345B-5DB9-6F28-F726-A4D8A9B1D060}"/>
              </a:ext>
            </a:extLst>
          </p:cNvPr>
          <p:cNvSpPr/>
          <p:nvPr/>
        </p:nvSpPr>
        <p:spPr>
          <a:xfrm>
            <a:off x="360000" y="7528011"/>
            <a:ext cx="6840000" cy="2628000"/>
          </a:xfrm>
          <a:prstGeom prst="roundRect">
            <a:avLst>
              <a:gd name="adj" fmla="val 8947"/>
            </a:avLst>
          </a:prstGeom>
          <a:solidFill>
            <a:srgbClr val="FFFFFF"/>
          </a:solidFill>
          <a:ln w="25400">
            <a:solidFill>
              <a:srgbClr val="FF9300"/>
            </a:solidFill>
            <a:miter lim="400000"/>
          </a:ln>
        </p:spPr>
        <p:txBody>
          <a:bodyPr lIns="29517" tIns="29517" rIns="29517" bIns="29517" anchor="ctr"/>
          <a:lstStyle/>
          <a:p>
            <a:pPr defTabSz="640490">
              <a:defRPr sz="2400">
                <a:solidFill>
                  <a:srgbClr val="FFFFFF"/>
                </a:solidFill>
              </a:defRPr>
            </a:pPr>
            <a:endParaRPr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AC310F67-F881-030B-32BE-F26D6A230EBD}"/>
              </a:ext>
            </a:extLst>
          </p:cNvPr>
          <p:cNvGrpSpPr/>
          <p:nvPr/>
        </p:nvGrpSpPr>
        <p:grpSpPr>
          <a:xfrm>
            <a:off x="356500" y="7624987"/>
            <a:ext cx="4102828" cy="351209"/>
            <a:chOff x="356500" y="2425213"/>
            <a:chExt cx="4102828" cy="351209"/>
          </a:xfrm>
        </p:grpSpPr>
        <p:sp>
          <p:nvSpPr>
            <p:cNvPr id="55" name="●取り組もうと思ったきっかけ">
              <a:extLst>
                <a:ext uri="{FF2B5EF4-FFF2-40B4-BE49-F238E27FC236}">
                  <a16:creationId xmlns:a16="http://schemas.microsoft.com/office/drawing/2014/main" id="{93AB8519-BCF8-78B8-7C25-AF2A72B39DAC}"/>
                </a:ext>
              </a:extLst>
            </p:cNvPr>
            <p:cNvSpPr txBox="1"/>
            <p:nvPr/>
          </p:nvSpPr>
          <p:spPr>
            <a:xfrm>
              <a:off x="356500" y="2501368"/>
              <a:ext cx="4102828" cy="275054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9517" tIns="29517" rIns="29517" bIns="29517" anchor="ctr">
              <a:spAutoFit/>
            </a:bodyPr>
            <a:lstStyle/>
            <a:p>
              <a:pPr indent="133350" algn="l" defTabSz="533400">
                <a:defRPr sz="125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游ゴシック体 ミディアム"/>
                  <a:ea typeface="游ゴシック体 ミディアム"/>
                  <a:cs typeface="游ゴシック体 ミディアム"/>
                  <a:sym typeface="游ゴシック体 ミディアム"/>
                </a:defRPr>
              </a:pPr>
              <a:r>
                <a:rPr lang="en-US" altLang="ja-JP" sz="1400" b="1" dirty="0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【</a:t>
              </a:r>
              <a:r>
                <a:rPr lang="ja-JP" altLang="en-US" sz="1400" b="1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実験の方法</a:t>
              </a:r>
              <a:r>
                <a:rPr lang="en-US" altLang="ja-JP" sz="1400" b="1" dirty="0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】</a:t>
              </a:r>
              <a:endParaRPr sz="1400" b="1" dirty="0">
                <a:solidFill>
                  <a:srgbClr val="7F4F21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E8B1190F-6395-27B8-29AC-5340984C44E3}"/>
                </a:ext>
              </a:extLst>
            </p:cNvPr>
            <p:cNvSpPr txBox="1"/>
            <p:nvPr/>
          </p:nvSpPr>
          <p:spPr>
            <a:xfrm>
              <a:off x="681415" y="2425213"/>
              <a:ext cx="359074" cy="10772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700" b="1" u="none" strike="noStrike" cap="none" normalizeH="0" baseline="0">
                  <a:ln>
                    <a:noFill/>
                  </a:ln>
                  <a:solidFill>
                    <a:srgbClr val="7F4F21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じっけん</a:t>
              </a: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0052B491-D104-CA7E-ADE7-24491F454822}"/>
                </a:ext>
              </a:extLst>
            </p:cNvPr>
            <p:cNvSpPr txBox="1"/>
            <p:nvPr/>
          </p:nvSpPr>
          <p:spPr>
            <a:xfrm>
              <a:off x="1237252" y="2425213"/>
              <a:ext cx="359074" cy="10772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700" b="1" u="none" strike="noStrike" cap="none" normalizeH="0" baseline="0">
                  <a:ln>
                    <a:noFill/>
                  </a:ln>
                  <a:solidFill>
                    <a:srgbClr val="7F4F21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ほうほう</a:t>
              </a:r>
            </a:p>
          </p:txBody>
        </p:sp>
      </p:grp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00656332-C7E6-476E-078D-66A7A5001218}"/>
              </a:ext>
            </a:extLst>
          </p:cNvPr>
          <p:cNvGrpSpPr/>
          <p:nvPr/>
        </p:nvGrpSpPr>
        <p:grpSpPr>
          <a:xfrm>
            <a:off x="356500" y="8832523"/>
            <a:ext cx="4102828" cy="351209"/>
            <a:chOff x="356500" y="3504205"/>
            <a:chExt cx="4102828" cy="351209"/>
          </a:xfrm>
        </p:grpSpPr>
        <p:sp>
          <p:nvSpPr>
            <p:cNvPr id="66" name="●取り組もうと思ったきっかけ">
              <a:extLst>
                <a:ext uri="{FF2B5EF4-FFF2-40B4-BE49-F238E27FC236}">
                  <a16:creationId xmlns:a16="http://schemas.microsoft.com/office/drawing/2014/main" id="{519B224E-3AD7-B634-6A25-EE18F77085B0}"/>
                </a:ext>
              </a:extLst>
            </p:cNvPr>
            <p:cNvSpPr txBox="1"/>
            <p:nvPr/>
          </p:nvSpPr>
          <p:spPr>
            <a:xfrm>
              <a:off x="356500" y="3580360"/>
              <a:ext cx="4102828" cy="275054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9517" tIns="29517" rIns="29517" bIns="29517" anchor="ctr">
              <a:spAutoFit/>
            </a:bodyPr>
            <a:lstStyle/>
            <a:p>
              <a:pPr indent="133350" algn="l" defTabSz="533400">
                <a:defRPr sz="125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游ゴシック体 ミディアム"/>
                  <a:ea typeface="游ゴシック体 ミディアム"/>
                  <a:cs typeface="游ゴシック体 ミディアム"/>
                  <a:sym typeface="游ゴシック体 ミディアム"/>
                </a:defRPr>
              </a:pPr>
              <a:r>
                <a:rPr lang="en-US" altLang="ja-JP" sz="1400" b="1" dirty="0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【</a:t>
              </a:r>
              <a:r>
                <a:rPr lang="ja-JP" altLang="en-US" sz="1400" b="1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厚さの測り方</a:t>
              </a:r>
              <a:r>
                <a:rPr lang="en-US" altLang="ja-JP" sz="1400" b="1" dirty="0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】</a:t>
              </a:r>
              <a:endParaRPr sz="1400" b="1" dirty="0">
                <a:solidFill>
                  <a:srgbClr val="7F4F21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1CF42F2F-AF32-40B2-72CB-57B988D929CC}"/>
                </a:ext>
              </a:extLst>
            </p:cNvPr>
            <p:cNvSpPr txBox="1"/>
            <p:nvPr/>
          </p:nvSpPr>
          <p:spPr>
            <a:xfrm>
              <a:off x="700282" y="3504205"/>
              <a:ext cx="179536" cy="10772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700" b="1" u="none" strike="noStrike" cap="none" normalizeH="0" baseline="0">
                  <a:ln>
                    <a:noFill/>
                  </a:ln>
                  <a:solidFill>
                    <a:srgbClr val="7F4F21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あつ</a:t>
              </a:r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CD7C363E-B5BD-DA0E-EB3F-45AC883B7226}"/>
                </a:ext>
              </a:extLst>
            </p:cNvPr>
            <p:cNvSpPr txBox="1"/>
            <p:nvPr/>
          </p:nvSpPr>
          <p:spPr>
            <a:xfrm>
              <a:off x="1239928" y="3504205"/>
              <a:ext cx="179536" cy="10772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700" b="1" u="none" strike="noStrike" cap="none" normalizeH="0" baseline="0">
                  <a:ln>
                    <a:noFill/>
                  </a:ln>
                  <a:solidFill>
                    <a:srgbClr val="7F4F21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はか</a:t>
              </a: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C88CE278-D0AB-60B3-FDB9-91C16BFCC5BB}"/>
                </a:ext>
              </a:extLst>
            </p:cNvPr>
            <p:cNvSpPr txBox="1"/>
            <p:nvPr/>
          </p:nvSpPr>
          <p:spPr>
            <a:xfrm>
              <a:off x="1592196" y="3504205"/>
              <a:ext cx="179536" cy="10772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700" b="1" u="none" strike="noStrike" cap="none" normalizeH="0" baseline="0">
                  <a:ln>
                    <a:noFill/>
                  </a:ln>
                  <a:solidFill>
                    <a:srgbClr val="7F4F21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かた</a:t>
              </a:r>
            </a:p>
          </p:txBody>
        </p:sp>
      </p:grpSp>
      <p:cxnSp>
        <p:nvCxnSpPr>
          <p:cNvPr id="71" name="直線コネクタ 70">
            <a:extLst>
              <a:ext uri="{FF2B5EF4-FFF2-40B4-BE49-F238E27FC236}">
                <a16:creationId xmlns:a16="http://schemas.microsoft.com/office/drawing/2014/main" id="{25B650D9-D86F-8432-24D7-0F1FB0A2368A}"/>
              </a:ext>
            </a:extLst>
          </p:cNvPr>
          <p:cNvCxnSpPr>
            <a:cxnSpLocks/>
          </p:cNvCxnSpPr>
          <p:nvPr/>
        </p:nvCxnSpPr>
        <p:spPr>
          <a:xfrm>
            <a:off x="540000" y="905340"/>
            <a:ext cx="6480000" cy="0"/>
          </a:xfrm>
          <a:prstGeom prst="line">
            <a:avLst/>
          </a:prstGeom>
          <a:noFill/>
          <a:ln w="38100" cap="rnd">
            <a:solidFill>
              <a:srgbClr val="FF9300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21653031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ECA571DD-A147-03E5-9201-119A496FE9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038266"/>
              </p:ext>
            </p:extLst>
          </p:nvPr>
        </p:nvGraphicFramePr>
        <p:xfrm>
          <a:off x="356500" y="1096914"/>
          <a:ext cx="6840899" cy="9000000"/>
        </p:xfrm>
        <a:graphic>
          <a:graphicData uri="http://schemas.openxmlformats.org/drawingml/2006/table">
            <a:tbl>
              <a:tblPr/>
              <a:tblGrid>
                <a:gridCol w="1377360">
                  <a:extLst>
                    <a:ext uri="{9D8B030D-6E8A-4147-A177-3AD203B41FA5}">
                      <a16:colId xmlns:a16="http://schemas.microsoft.com/office/drawing/2014/main" val="1695226038"/>
                    </a:ext>
                  </a:extLst>
                </a:gridCol>
                <a:gridCol w="833120">
                  <a:extLst>
                    <a:ext uri="{9D8B030D-6E8A-4147-A177-3AD203B41FA5}">
                      <a16:colId xmlns:a16="http://schemas.microsoft.com/office/drawing/2014/main" val="3719911225"/>
                    </a:ext>
                  </a:extLst>
                </a:gridCol>
                <a:gridCol w="1048402">
                  <a:extLst>
                    <a:ext uri="{9D8B030D-6E8A-4147-A177-3AD203B41FA5}">
                      <a16:colId xmlns:a16="http://schemas.microsoft.com/office/drawing/2014/main" val="3159531367"/>
                    </a:ext>
                  </a:extLst>
                </a:gridCol>
                <a:gridCol w="1733175">
                  <a:extLst>
                    <a:ext uri="{9D8B030D-6E8A-4147-A177-3AD203B41FA5}">
                      <a16:colId xmlns:a16="http://schemas.microsoft.com/office/drawing/2014/main" val="3407017226"/>
                    </a:ext>
                  </a:extLst>
                </a:gridCol>
                <a:gridCol w="1848842">
                  <a:extLst>
                    <a:ext uri="{9D8B030D-6E8A-4147-A177-3AD203B41FA5}">
                      <a16:colId xmlns:a16="http://schemas.microsoft.com/office/drawing/2014/main" val="1190339258"/>
                    </a:ext>
                  </a:extLst>
                </a:gridCol>
              </a:tblGrid>
              <a:tr h="52941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ja-JP" altLang="en-US" sz="1100" b="1" i="0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くらべるもの​</a:t>
                      </a:r>
                    </a:p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ja-JP" altLang="en-US" sz="1100" b="1" i="0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（　　　　</a:t>
                      </a:r>
                      <a:r>
                        <a:rPr lang="ja-JP" altLang="en-US" sz="1100" b="1" i="0">
                          <a:solidFill>
                            <a:srgbClr val="FFFFFF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）​</a:t>
                      </a:r>
                      <a:endParaRPr lang="ja-JP" altLang="en-US" sz="1100" b="1" i="0" dirty="0">
                        <a:solidFill>
                          <a:srgbClr val="FFFFFF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</a:pPr>
                      <a:r>
                        <a:rPr lang="ja-JP" altLang="en-US" sz="1100" b="1" i="0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厚さ</a:t>
                      </a:r>
                      <a:r>
                        <a:rPr lang="ja-JP" altLang="en-US" sz="1000" b="1" i="0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​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</a:pPr>
                      <a:r>
                        <a:rPr lang="ja-JP" altLang="en-US" sz="1100" b="1" i="0">
                          <a:solidFill>
                            <a:srgbClr val="FFFFFF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食感</a:t>
                      </a:r>
                      <a:r>
                        <a:rPr lang="ja-JP" altLang="en-US" sz="1000" b="1" i="0">
                          <a:solidFill>
                            <a:srgbClr val="FFFFFF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​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</a:pPr>
                      <a:r>
                        <a:rPr lang="ja-JP" altLang="en-US" sz="1100" b="1" i="0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写真・図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</a:pPr>
                      <a:r>
                        <a:rPr lang="ja-JP" altLang="en-US" sz="1100" b="1" i="0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結果・気づいたこと​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670455"/>
                  </a:ext>
                </a:extLst>
              </a:tr>
              <a:tr h="1411765">
                <a:tc>
                  <a:txBody>
                    <a:bodyPr/>
                    <a:lstStyle/>
                    <a:p>
                      <a:pPr marL="0" marR="0" lvl="0" indent="0" algn="ctr" defTabSz="68575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00" b="1" i="0" u="none" strike="noStrike" cap="none" spc="0" baseline="0">
                        <a:solidFill>
                          <a:srgbClr val="000000"/>
                        </a:solidFill>
                        <a:effectLst/>
                        <a:uFillTx/>
                        <a:latin typeface="Meiryo" panose="020B0604030504040204" pitchFamily="34" charset="-128"/>
                        <a:ea typeface="Meiryo" panose="020B0604030504040204" pitchFamily="34" charset="-128"/>
                        <a:cs typeface="+mn-cs"/>
                        <a:sym typeface="ヒラギノ角ゴ ProN W3"/>
                      </a:endParaRPr>
                    </a:p>
                  </a:txBody>
                  <a:tcPr marL="36000" marR="36000" marT="36000" marB="36000"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5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00" b="1" i="0" u="none" strike="noStrike" cap="none" spc="0" baseline="0">
                        <a:solidFill>
                          <a:srgbClr val="000000"/>
                        </a:solidFill>
                        <a:effectLst/>
                        <a:uFillTx/>
                        <a:latin typeface="Meiryo" panose="020B0604030504040204" pitchFamily="34" charset="-128"/>
                        <a:ea typeface="Meiryo" panose="020B0604030504040204" pitchFamily="34" charset="-128"/>
                        <a:cs typeface="+mn-cs"/>
                        <a:sym typeface="ヒラギノ角ゴ ProN W3"/>
                      </a:endParaRPr>
                    </a:p>
                  </a:txBody>
                  <a:tcPr marL="36000" marR="36000" marT="36000" marB="36000"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049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00" b="1" i="0" u="none" strike="noStrike" cap="none" spc="0" baseline="0">
                        <a:solidFill>
                          <a:srgbClr val="000000"/>
                        </a:solidFill>
                        <a:effectLst/>
                        <a:uFillTx/>
                        <a:latin typeface="Meiryo" panose="020B0604030504040204" pitchFamily="34" charset="-128"/>
                        <a:ea typeface="Meiryo" panose="020B0604030504040204" pitchFamily="34" charset="-128"/>
                        <a:cs typeface="+mn-cs"/>
                        <a:sym typeface="ヒラギノ角ゴ ProN W3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</a:pPr>
                      <a:endParaRPr lang="ja-JP" altLang="en-US" sz="1000" b="0" i="0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</a:pPr>
                      <a:endParaRPr lang="ja-JP" altLang="en-US" sz="1000" b="0" i="0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103168"/>
                  </a:ext>
                </a:extLst>
              </a:tr>
              <a:tr h="1411765">
                <a:tc>
                  <a:txBody>
                    <a:bodyPr/>
                    <a:lstStyle/>
                    <a:p>
                      <a:pPr marL="0" marR="0" lvl="0" indent="0" algn="ctr" defTabSz="68575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00" b="1" i="0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049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00" b="1" i="0" u="none" strike="noStrike" cap="none" spc="0" baseline="0">
                        <a:solidFill>
                          <a:srgbClr val="000000"/>
                        </a:solidFill>
                        <a:effectLst/>
                        <a:uFillTx/>
                        <a:latin typeface="Meiryo" panose="020B0604030504040204" pitchFamily="34" charset="-128"/>
                        <a:ea typeface="Meiryo" panose="020B0604030504040204" pitchFamily="34" charset="-128"/>
                        <a:cs typeface="+mn-cs"/>
                        <a:sym typeface="ヒラギノ角ゴ ProN W3"/>
                      </a:endParaRPr>
                    </a:p>
                  </a:txBody>
                  <a:tcPr marL="36000" marR="36000" marT="36000" marB="36000"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50000"/>
                        </a:lnSpc>
                      </a:pPr>
                      <a:endParaRPr lang="ja-JP" altLang="en-US" sz="1000" b="1" i="0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</a:pPr>
                      <a:endParaRPr lang="ja-JP" altLang="en-US" sz="1000" b="0" i="0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4049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00" b="0" i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777918"/>
                  </a:ext>
                </a:extLst>
              </a:tr>
              <a:tr h="1411765">
                <a:tc>
                  <a:txBody>
                    <a:bodyPr/>
                    <a:lstStyle/>
                    <a:p>
                      <a:pPr marL="0" marR="0" lvl="0" indent="0" algn="ctr" defTabSz="68575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00" b="1" i="0" u="none" strike="noStrike" cap="none" spc="0" baseline="0">
                        <a:solidFill>
                          <a:srgbClr val="000000"/>
                        </a:solidFill>
                        <a:effectLst/>
                        <a:uFillTx/>
                        <a:latin typeface="Meiryo" panose="020B0604030504040204" pitchFamily="34" charset="-128"/>
                        <a:ea typeface="Meiryo" panose="020B0604030504040204" pitchFamily="34" charset="-128"/>
                        <a:cs typeface="+mn-cs"/>
                        <a:sym typeface="ヒラギノ角ゴ ProN W3"/>
                      </a:endParaRPr>
                    </a:p>
                  </a:txBody>
                  <a:tcPr marL="36000" marR="36000" marT="36000" marB="36000"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049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00" b="1" i="0" u="none" strike="noStrike" cap="none" spc="0" baseline="0">
                        <a:solidFill>
                          <a:srgbClr val="000000"/>
                        </a:solidFill>
                        <a:effectLst/>
                        <a:uFillTx/>
                        <a:latin typeface="Meiryo" panose="020B0604030504040204" pitchFamily="34" charset="-128"/>
                        <a:ea typeface="Meiryo" panose="020B0604030504040204" pitchFamily="34" charset="-128"/>
                        <a:cs typeface="+mn-cs"/>
                        <a:sym typeface="ヒラギノ角ゴ ProN W3"/>
                      </a:endParaRPr>
                    </a:p>
                  </a:txBody>
                  <a:tcPr marL="36000" marR="36000" marT="36000" marB="36000"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50000"/>
                        </a:lnSpc>
                      </a:pPr>
                      <a:endParaRPr lang="ja-JP" altLang="en-US" sz="1000" b="1" i="0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</a:pPr>
                      <a:endParaRPr lang="ja-JP" altLang="en-US" sz="1000" b="0" i="0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4049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00" b="0" i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996086"/>
                  </a:ext>
                </a:extLst>
              </a:tr>
              <a:tr h="1411765">
                <a:tc>
                  <a:txBody>
                    <a:bodyPr/>
                    <a:lstStyle/>
                    <a:p>
                      <a:pPr marL="0" marR="0" lvl="0" indent="0" algn="ctr" defTabSz="68575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00" b="1" i="0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049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00" b="1" i="0" u="none" strike="noStrike" cap="none" spc="0" baseline="0">
                        <a:solidFill>
                          <a:srgbClr val="000000"/>
                        </a:solidFill>
                        <a:effectLst/>
                        <a:uFillTx/>
                        <a:latin typeface="Meiryo" panose="020B0604030504040204" pitchFamily="34" charset="-128"/>
                        <a:ea typeface="Meiryo" panose="020B0604030504040204" pitchFamily="34" charset="-128"/>
                        <a:cs typeface="+mn-cs"/>
                        <a:sym typeface="ヒラギノ角ゴ ProN W3"/>
                      </a:endParaRPr>
                    </a:p>
                  </a:txBody>
                  <a:tcPr marL="36000" marR="36000" marT="36000" marB="36000"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50000"/>
                        </a:lnSpc>
                      </a:pPr>
                      <a:endParaRPr lang="ja-JP" altLang="en-US" sz="1000" b="1" i="0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</a:pPr>
                      <a:endParaRPr lang="ja-JP" altLang="en-US" sz="1000" b="0" i="0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4049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00" b="0" i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603894"/>
                  </a:ext>
                </a:extLst>
              </a:tr>
              <a:tr h="1411765">
                <a:tc>
                  <a:txBody>
                    <a:bodyPr/>
                    <a:lstStyle/>
                    <a:p>
                      <a:pPr marL="0" marR="0" lvl="0" indent="0" algn="ctr" defTabSz="68575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00" b="1" i="0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049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00" b="1" i="0" u="none" strike="noStrike" cap="none" spc="0" baseline="0">
                        <a:solidFill>
                          <a:srgbClr val="000000"/>
                        </a:solidFill>
                        <a:effectLst/>
                        <a:uFillTx/>
                        <a:latin typeface="Meiryo" panose="020B0604030504040204" pitchFamily="34" charset="-128"/>
                        <a:ea typeface="Meiryo" panose="020B0604030504040204" pitchFamily="34" charset="-128"/>
                        <a:cs typeface="+mn-cs"/>
                        <a:sym typeface="ヒラギノ角ゴ ProN W3"/>
                      </a:endParaRPr>
                    </a:p>
                  </a:txBody>
                  <a:tcPr marL="36000" marR="36000" marT="36000" marB="36000"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50000"/>
                        </a:lnSpc>
                      </a:pPr>
                      <a:endParaRPr lang="ja-JP" altLang="en-US" sz="1000" b="1" i="0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</a:pPr>
                      <a:endParaRPr lang="ja-JP" altLang="en-US" sz="1000" b="0" i="0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4049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00" b="0" i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407269"/>
                  </a:ext>
                </a:extLst>
              </a:tr>
              <a:tr h="1411765">
                <a:tc>
                  <a:txBody>
                    <a:bodyPr/>
                    <a:lstStyle/>
                    <a:p>
                      <a:pPr marL="0" marR="0" lvl="0" indent="0" algn="ctr" defTabSz="68575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00" b="1" i="0" u="none" strike="noStrike" cap="none" spc="0" baseline="0">
                        <a:solidFill>
                          <a:srgbClr val="000000"/>
                        </a:solidFill>
                        <a:effectLst/>
                        <a:uFillTx/>
                        <a:latin typeface="Meiryo" panose="020B0604030504040204" pitchFamily="34" charset="-128"/>
                        <a:ea typeface="Meiryo" panose="020B0604030504040204" pitchFamily="34" charset="-128"/>
                        <a:cs typeface="+mn-cs"/>
                        <a:sym typeface="ヒラギノ角ゴ ProN W3"/>
                      </a:endParaRPr>
                    </a:p>
                  </a:txBody>
                  <a:tcPr marL="36000" marR="36000" marT="36000" marB="36000"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049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00" b="1" i="0" u="none" strike="noStrike" cap="none" spc="0" baseline="0">
                        <a:solidFill>
                          <a:srgbClr val="000000"/>
                        </a:solidFill>
                        <a:effectLst/>
                        <a:uFillTx/>
                        <a:latin typeface="Meiryo" panose="020B0604030504040204" pitchFamily="34" charset="-128"/>
                        <a:ea typeface="Meiryo" panose="020B0604030504040204" pitchFamily="34" charset="-128"/>
                        <a:cs typeface="+mn-cs"/>
                        <a:sym typeface="ヒラギノ角ゴ ProN W3"/>
                      </a:endParaRPr>
                    </a:p>
                  </a:txBody>
                  <a:tcPr marL="36000" marR="36000" marT="36000" marB="36000"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50000"/>
                        </a:lnSpc>
                      </a:pPr>
                      <a:endParaRPr lang="ja-JP" altLang="en-US" sz="1000" b="1" i="0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</a:pPr>
                      <a:endParaRPr lang="ja-JP" altLang="en-US" sz="1000" b="0" i="0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4049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00" b="0" i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98900"/>
                  </a:ext>
                </a:extLst>
              </a:tr>
            </a:tbl>
          </a:graphicData>
        </a:graphic>
      </p:graphicFrame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D3831FE-1A7E-4913-38C4-4DD5C141DCD9}"/>
              </a:ext>
            </a:extLst>
          </p:cNvPr>
          <p:cNvSpPr txBox="1"/>
          <p:nvPr/>
        </p:nvSpPr>
        <p:spPr>
          <a:xfrm>
            <a:off x="0" y="10449124"/>
            <a:ext cx="7556500" cy="244276"/>
          </a:xfrm>
          <a:prstGeom prst="rect">
            <a:avLst/>
          </a:prstGeom>
          <a:solidFill>
            <a:srgbClr val="F398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517" tIns="29517" rIns="29517" bIns="29517" numCol="1" spcCol="3810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800" u="none" strike="noStrike" dirty="0">
                <a:solidFill>
                  <a:schemeClr val="bg1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©</a:t>
            </a:r>
            <a:r>
              <a:rPr lang="ja-JP" altLang="en-US" sz="800" u="none" strike="noStrike">
                <a:solidFill>
                  <a:schemeClr val="bg1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学研キッズネット</a:t>
            </a:r>
            <a:endParaRPr kumimoji="0" lang="ja-JP" altLang="en-US" sz="80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Meiryo" panose="020B0604030504040204" pitchFamily="34" charset="-128"/>
              <a:ea typeface="Meiryo" panose="020B0604030504040204" pitchFamily="34" charset="-128"/>
              <a:sym typeface="ヒラギノ角ゴ ProN W3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A9076AE-2115-8342-8186-D7322E92C069}"/>
              </a:ext>
            </a:extLst>
          </p:cNvPr>
          <p:cNvSpPr txBox="1"/>
          <p:nvPr/>
        </p:nvSpPr>
        <p:spPr>
          <a:xfrm>
            <a:off x="2020566" y="1228882"/>
            <a:ext cx="153888" cy="923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19010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600" b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あつ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754711-B4D8-C94B-2640-8A32D245C878}"/>
              </a:ext>
            </a:extLst>
          </p:cNvPr>
          <p:cNvSpPr txBox="1"/>
          <p:nvPr/>
        </p:nvSpPr>
        <p:spPr>
          <a:xfrm>
            <a:off x="2899041" y="1228882"/>
            <a:ext cx="384722" cy="923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19010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600" b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しょっかん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7058830-89E6-1C70-812B-5B6BB9D006D0}"/>
              </a:ext>
            </a:extLst>
          </p:cNvPr>
          <p:cNvSpPr txBox="1"/>
          <p:nvPr/>
        </p:nvSpPr>
        <p:spPr>
          <a:xfrm>
            <a:off x="4193761" y="1228882"/>
            <a:ext cx="307778" cy="923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19010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600" b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しゃしん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3EC1E4A-177A-A8DC-08AF-5841502526F2}"/>
              </a:ext>
            </a:extLst>
          </p:cNvPr>
          <p:cNvSpPr txBox="1"/>
          <p:nvPr/>
        </p:nvSpPr>
        <p:spPr>
          <a:xfrm>
            <a:off x="4646752" y="1228882"/>
            <a:ext cx="76944" cy="923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19010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600" b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ず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A91D43E-B743-5A99-AB12-8E26018B672C}"/>
              </a:ext>
            </a:extLst>
          </p:cNvPr>
          <p:cNvSpPr txBox="1"/>
          <p:nvPr/>
        </p:nvSpPr>
        <p:spPr>
          <a:xfrm>
            <a:off x="5641436" y="1228882"/>
            <a:ext cx="256481" cy="923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19010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600" b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けっ</a:t>
            </a:r>
            <a:r>
              <a:rPr kumimoji="0" lang="en-US" altLang="ja-JP" sz="6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 </a:t>
            </a:r>
            <a:r>
              <a:rPr kumimoji="0" lang="ja-JP" altLang="en-US" sz="600" b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か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DE6DE97-6813-7219-76AD-0053688FD297}"/>
              </a:ext>
            </a:extLst>
          </p:cNvPr>
          <p:cNvSpPr txBox="1"/>
          <p:nvPr/>
        </p:nvSpPr>
        <p:spPr>
          <a:xfrm>
            <a:off x="6092964" y="1228882"/>
            <a:ext cx="76944" cy="923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19010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600" b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き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79629FE-F617-1488-47D4-01C1E616D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324000"/>
            <a:ext cx="6845300" cy="46990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A228B29A-8FD6-938E-16A1-7260BA2A8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710" y="230902"/>
            <a:ext cx="10922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3301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129D11E5-0349-D192-E0FD-1F43478BF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1044000"/>
            <a:ext cx="6840000" cy="9105900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E3EE323F-811A-B648-39A9-ABA8BA6988FA}"/>
              </a:ext>
            </a:extLst>
          </p:cNvPr>
          <p:cNvGrpSpPr/>
          <p:nvPr/>
        </p:nvGrpSpPr>
        <p:grpSpPr>
          <a:xfrm>
            <a:off x="356500" y="1185693"/>
            <a:ext cx="5373740" cy="568639"/>
            <a:chOff x="356500" y="2425213"/>
            <a:chExt cx="5373740" cy="568639"/>
          </a:xfrm>
        </p:grpSpPr>
        <p:sp>
          <p:nvSpPr>
            <p:cNvPr id="162" name="●取り組もうと思ったきっかけ"/>
            <p:cNvSpPr txBox="1"/>
            <p:nvPr/>
          </p:nvSpPr>
          <p:spPr>
            <a:xfrm>
              <a:off x="356500" y="2503354"/>
              <a:ext cx="5373740" cy="49049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9517" tIns="29517" rIns="29517" bIns="29517" anchor="ctr">
              <a:spAutoFit/>
            </a:bodyPr>
            <a:lstStyle/>
            <a:p>
              <a:pPr indent="133350" algn="l" defTabSz="533400">
                <a:defRPr sz="125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游ゴシック体 ミディアム"/>
                  <a:ea typeface="游ゴシック体 ミディアム"/>
                  <a:cs typeface="游ゴシック体 ミディアム"/>
                  <a:sym typeface="游ゴシック体 ミディアム"/>
                </a:defRPr>
              </a:pPr>
              <a:r>
                <a:rPr lang="en-US" altLang="ja-JP" sz="1400" b="1" dirty="0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【</a:t>
              </a:r>
              <a:r>
                <a:rPr lang="ja-JP" altLang="en-US" sz="1400" b="1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作っているときに発見したこと・気がついたこと</a:t>
              </a:r>
              <a:r>
                <a:rPr lang="en-US" altLang="ja-JP" sz="1400" b="1" dirty="0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】</a:t>
              </a:r>
            </a:p>
            <a:p>
              <a:pPr indent="133350" algn="l" defTabSz="533400">
                <a:defRPr sz="125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游ゴシック体 ミディアム"/>
                  <a:ea typeface="游ゴシック体 ミディアム"/>
                  <a:cs typeface="游ゴシック体 ミディアム"/>
                  <a:sym typeface="游ゴシック体 ミディアム"/>
                </a:defRPr>
              </a:pPr>
              <a:endParaRPr lang="en-US" altLang="ja-JP" sz="1400" dirty="0">
                <a:solidFill>
                  <a:srgbClr val="7F4F21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61FC6E8-35F2-BE25-2C03-3F6AF7BE5C9A}"/>
                </a:ext>
              </a:extLst>
            </p:cNvPr>
            <p:cNvSpPr txBox="1"/>
            <p:nvPr/>
          </p:nvSpPr>
          <p:spPr>
            <a:xfrm>
              <a:off x="688739" y="2425213"/>
              <a:ext cx="179536" cy="10772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700" b="1" u="none" strike="noStrike" cap="none" normalizeH="0" baseline="0">
                  <a:ln>
                    <a:noFill/>
                  </a:ln>
                  <a:solidFill>
                    <a:srgbClr val="7F4F21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つく</a:t>
              </a: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69524F4-1729-0C1B-BBF4-7149B54AD878}"/>
                </a:ext>
              </a:extLst>
            </p:cNvPr>
            <p:cNvSpPr txBox="1"/>
            <p:nvPr/>
          </p:nvSpPr>
          <p:spPr>
            <a:xfrm>
              <a:off x="2098586" y="2425213"/>
              <a:ext cx="359074" cy="10772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700" b="1" u="none" strike="noStrike" cap="none" normalizeH="0" baseline="0">
                  <a:ln>
                    <a:noFill/>
                  </a:ln>
                  <a:solidFill>
                    <a:srgbClr val="7F4F21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はっけん</a:t>
              </a:r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1664669A-D749-3010-9149-D440E8783BCB}"/>
                </a:ext>
              </a:extLst>
            </p:cNvPr>
            <p:cNvSpPr txBox="1"/>
            <p:nvPr/>
          </p:nvSpPr>
          <p:spPr>
            <a:xfrm>
              <a:off x="3401402" y="2425213"/>
              <a:ext cx="89768" cy="10772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700" b="1" u="none" strike="noStrike" cap="none" normalizeH="0" baseline="0">
                  <a:ln>
                    <a:noFill/>
                  </a:ln>
                  <a:solidFill>
                    <a:srgbClr val="7F4F21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き</a:t>
              </a:r>
            </a:p>
          </p:txBody>
        </p:sp>
      </p:grp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D3831FE-1A7E-4913-38C4-4DD5C141DCD9}"/>
              </a:ext>
            </a:extLst>
          </p:cNvPr>
          <p:cNvSpPr txBox="1"/>
          <p:nvPr/>
        </p:nvSpPr>
        <p:spPr>
          <a:xfrm>
            <a:off x="0" y="10449124"/>
            <a:ext cx="7556500" cy="244276"/>
          </a:xfrm>
          <a:prstGeom prst="rect">
            <a:avLst/>
          </a:prstGeom>
          <a:solidFill>
            <a:srgbClr val="F398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517" tIns="29517" rIns="29517" bIns="29517" numCol="1" spcCol="3810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800" u="none" strike="noStrike" dirty="0">
                <a:solidFill>
                  <a:schemeClr val="bg1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©</a:t>
            </a:r>
            <a:r>
              <a:rPr lang="ja-JP" altLang="en-US" sz="800" u="none" strike="noStrike">
                <a:solidFill>
                  <a:schemeClr val="bg1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学研キッズネット</a:t>
            </a:r>
            <a:endParaRPr kumimoji="0" lang="ja-JP" altLang="en-US" sz="80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Meiryo" panose="020B0604030504040204" pitchFamily="34" charset="-128"/>
              <a:ea typeface="Meiryo" panose="020B0604030504040204" pitchFamily="34" charset="-128"/>
              <a:sym typeface="ヒラギノ角ゴ ProN W3"/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4E6DA273-DC09-C490-C8B3-E0E889EAFEF3}"/>
              </a:ext>
            </a:extLst>
          </p:cNvPr>
          <p:cNvGrpSpPr/>
          <p:nvPr/>
        </p:nvGrpSpPr>
        <p:grpSpPr>
          <a:xfrm>
            <a:off x="356500" y="3701692"/>
            <a:ext cx="4102828" cy="351209"/>
            <a:chOff x="356500" y="3711852"/>
            <a:chExt cx="4102828" cy="351209"/>
          </a:xfrm>
        </p:grpSpPr>
        <p:sp>
          <p:nvSpPr>
            <p:cNvPr id="47" name="●取り組もうと思ったきっかけ">
              <a:extLst>
                <a:ext uri="{FF2B5EF4-FFF2-40B4-BE49-F238E27FC236}">
                  <a16:creationId xmlns:a16="http://schemas.microsoft.com/office/drawing/2014/main" id="{33DD6367-4AC8-99EC-A4EF-5F36FD6E0171}"/>
                </a:ext>
              </a:extLst>
            </p:cNvPr>
            <p:cNvSpPr txBox="1"/>
            <p:nvPr/>
          </p:nvSpPr>
          <p:spPr>
            <a:xfrm>
              <a:off x="356500" y="3788007"/>
              <a:ext cx="4102828" cy="275054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9517" tIns="29517" rIns="29517" bIns="29517" anchor="ctr">
              <a:spAutoFit/>
            </a:bodyPr>
            <a:lstStyle/>
            <a:p>
              <a:pPr indent="133350" algn="l" defTabSz="533400">
                <a:defRPr sz="125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游ゴシック体 ミディアム"/>
                  <a:ea typeface="游ゴシック体 ミディアム"/>
                  <a:cs typeface="游ゴシック体 ミディアム"/>
                  <a:sym typeface="游ゴシック体 ミディアム"/>
                </a:defRPr>
              </a:pPr>
              <a:r>
                <a:rPr lang="en-US" altLang="ja-JP" sz="1400" b="1" dirty="0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【</a:t>
              </a:r>
              <a:r>
                <a:rPr lang="ja-JP" altLang="en-US" sz="1400" b="1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感想</a:t>
              </a:r>
              <a:r>
                <a:rPr lang="en-US" altLang="ja-JP" sz="1400" b="1" dirty="0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】</a:t>
              </a:r>
              <a:endParaRPr sz="1400" b="1" dirty="0">
                <a:solidFill>
                  <a:srgbClr val="7F4F21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813A86C8-727D-4FBF-5A24-3709EE39F02C}"/>
                </a:ext>
              </a:extLst>
            </p:cNvPr>
            <p:cNvSpPr txBox="1"/>
            <p:nvPr/>
          </p:nvSpPr>
          <p:spPr>
            <a:xfrm>
              <a:off x="690770" y="3711852"/>
              <a:ext cx="359074" cy="10772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700" b="1" u="none" strike="noStrike" cap="none" normalizeH="0" baseline="0">
                  <a:ln>
                    <a:noFill/>
                  </a:ln>
                  <a:solidFill>
                    <a:srgbClr val="7F4F21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かんそう</a:t>
              </a:r>
            </a:p>
          </p:txBody>
        </p:sp>
      </p:grp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AC310F67-F881-030B-32BE-F26D6A230EBD}"/>
              </a:ext>
            </a:extLst>
          </p:cNvPr>
          <p:cNvGrpSpPr/>
          <p:nvPr/>
        </p:nvGrpSpPr>
        <p:grpSpPr>
          <a:xfrm>
            <a:off x="356500" y="6214116"/>
            <a:ext cx="4102828" cy="351209"/>
            <a:chOff x="356500" y="2425213"/>
            <a:chExt cx="4102828" cy="351209"/>
          </a:xfrm>
        </p:grpSpPr>
        <p:sp>
          <p:nvSpPr>
            <p:cNvPr id="55" name="●取り組もうと思ったきっかけ">
              <a:extLst>
                <a:ext uri="{FF2B5EF4-FFF2-40B4-BE49-F238E27FC236}">
                  <a16:creationId xmlns:a16="http://schemas.microsoft.com/office/drawing/2014/main" id="{93AB8519-BCF8-78B8-7C25-AF2A72B39DAC}"/>
                </a:ext>
              </a:extLst>
            </p:cNvPr>
            <p:cNvSpPr txBox="1"/>
            <p:nvPr/>
          </p:nvSpPr>
          <p:spPr>
            <a:xfrm>
              <a:off x="356500" y="2501368"/>
              <a:ext cx="4102828" cy="275054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9517" tIns="29517" rIns="29517" bIns="29517" anchor="ctr">
              <a:spAutoFit/>
            </a:bodyPr>
            <a:lstStyle/>
            <a:p>
              <a:pPr indent="133350" algn="l" defTabSz="533400">
                <a:defRPr sz="125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游ゴシック体 ミディアム"/>
                  <a:ea typeface="游ゴシック体 ミディアム"/>
                  <a:cs typeface="游ゴシック体 ミディアム"/>
                  <a:sym typeface="游ゴシック体 ミディアム"/>
                </a:defRPr>
              </a:pPr>
              <a:r>
                <a:rPr lang="en-US" altLang="ja-JP" sz="1400" b="1" dirty="0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【</a:t>
              </a:r>
              <a:r>
                <a:rPr lang="ja-JP" altLang="en-US" sz="1400" b="1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まとめ・結果からわかったこと</a:t>
              </a:r>
              <a:r>
                <a:rPr lang="en-US" altLang="ja-JP" sz="1400" b="1" dirty="0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】</a:t>
              </a:r>
              <a:endParaRPr sz="1400" b="1" dirty="0">
                <a:solidFill>
                  <a:srgbClr val="7F4F21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0052B491-D104-CA7E-ADE7-24491F454822}"/>
                </a:ext>
              </a:extLst>
            </p:cNvPr>
            <p:cNvSpPr txBox="1"/>
            <p:nvPr/>
          </p:nvSpPr>
          <p:spPr>
            <a:xfrm>
              <a:off x="1396054" y="2425213"/>
              <a:ext cx="330220" cy="10772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700" b="1" u="none" strike="noStrike" cap="none" normalizeH="0" baseline="0">
                  <a:ln>
                    <a:noFill/>
                  </a:ln>
                  <a:solidFill>
                    <a:srgbClr val="7F4F21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けっ</a:t>
              </a:r>
              <a:r>
                <a:rPr kumimoji="0" lang="en-US" altLang="ja-JP" sz="700" b="1" u="none" strike="noStrike" cap="none" normalizeH="0" baseline="0" dirty="0">
                  <a:ln>
                    <a:noFill/>
                  </a:ln>
                  <a:solidFill>
                    <a:srgbClr val="7F4F21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  </a:t>
              </a:r>
              <a:r>
                <a:rPr kumimoji="0" lang="ja-JP" altLang="en-US" sz="700" b="1" u="none" strike="noStrike" cap="none" normalizeH="0" baseline="0">
                  <a:ln>
                    <a:noFill/>
                  </a:ln>
                  <a:solidFill>
                    <a:srgbClr val="7F4F21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か</a:t>
              </a: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C9180D8B-7F5F-4D38-B39F-EFE6BE676991}"/>
              </a:ext>
            </a:extLst>
          </p:cNvPr>
          <p:cNvGrpSpPr/>
          <p:nvPr/>
        </p:nvGrpSpPr>
        <p:grpSpPr>
          <a:xfrm>
            <a:off x="356500" y="8907252"/>
            <a:ext cx="4102828" cy="351209"/>
            <a:chOff x="356500" y="8907252"/>
            <a:chExt cx="4102828" cy="351209"/>
          </a:xfrm>
        </p:grpSpPr>
        <p:sp>
          <p:nvSpPr>
            <p:cNvPr id="5" name="●取り組もうと思ったきっかけ">
              <a:extLst>
                <a:ext uri="{FF2B5EF4-FFF2-40B4-BE49-F238E27FC236}">
                  <a16:creationId xmlns:a16="http://schemas.microsoft.com/office/drawing/2014/main" id="{0D093CBC-7D5E-B844-8D83-C1ED6110704F}"/>
                </a:ext>
              </a:extLst>
            </p:cNvPr>
            <p:cNvSpPr txBox="1"/>
            <p:nvPr/>
          </p:nvSpPr>
          <p:spPr>
            <a:xfrm>
              <a:off x="356500" y="8983407"/>
              <a:ext cx="4102828" cy="275054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9517" tIns="29517" rIns="29517" bIns="29517" anchor="ctr">
              <a:spAutoFit/>
            </a:bodyPr>
            <a:lstStyle/>
            <a:p>
              <a:pPr indent="133350" algn="l" defTabSz="533400">
                <a:defRPr sz="125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游ゴシック体 ミディアム"/>
                  <a:ea typeface="游ゴシック体 ミディアム"/>
                  <a:cs typeface="游ゴシック体 ミディアム"/>
                  <a:sym typeface="游ゴシック体 ミディアム"/>
                </a:defRPr>
              </a:pPr>
              <a:r>
                <a:rPr lang="en-US" altLang="ja-JP" sz="1400" b="1" dirty="0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【</a:t>
              </a:r>
              <a:r>
                <a:rPr lang="ja-JP" altLang="en-US" sz="1400" b="1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参考</a:t>
              </a:r>
              <a:r>
                <a:rPr lang="en-US" altLang="ja-JP" sz="1400" b="1" dirty="0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】</a:t>
              </a:r>
              <a:endParaRPr sz="1400" b="1" dirty="0">
                <a:solidFill>
                  <a:srgbClr val="7F4F21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D9ADF71-F962-195C-A775-457295473ED6}"/>
                </a:ext>
              </a:extLst>
            </p:cNvPr>
            <p:cNvSpPr txBox="1"/>
            <p:nvPr/>
          </p:nvSpPr>
          <p:spPr>
            <a:xfrm>
              <a:off x="693107" y="8907252"/>
              <a:ext cx="359074" cy="10772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700" b="1" u="none" strike="noStrike" cap="none" normalizeH="0" baseline="0">
                  <a:ln>
                    <a:noFill/>
                  </a:ln>
                  <a:solidFill>
                    <a:srgbClr val="7F4F21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さんこう</a:t>
              </a:r>
            </a:p>
          </p:txBody>
        </p:sp>
      </p:grpSp>
      <p:pic>
        <p:nvPicPr>
          <p:cNvPr id="14" name="図 13">
            <a:extLst>
              <a:ext uri="{FF2B5EF4-FFF2-40B4-BE49-F238E27FC236}">
                <a16:creationId xmlns:a16="http://schemas.microsoft.com/office/drawing/2014/main" id="{3F415A95-AA26-52F4-6730-5A463395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324000"/>
            <a:ext cx="68453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4348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F7AE45EA-4BC8-170C-8D65-264BAD8A7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1024194"/>
            <a:ext cx="6845300" cy="1117600"/>
          </a:xfrm>
          <a:prstGeom prst="rect">
            <a:avLst/>
          </a:prstGeom>
        </p:spPr>
      </p:pic>
      <p:sp>
        <p:nvSpPr>
          <p:cNvPr id="8" name="角丸四角形 7">
            <a:extLst>
              <a:ext uri="{FF2B5EF4-FFF2-40B4-BE49-F238E27FC236}">
                <a16:creationId xmlns:a16="http://schemas.microsoft.com/office/drawing/2014/main" id="{7B936FD8-CAC0-F7BD-0A19-E37E4860AEE8}"/>
              </a:ext>
            </a:extLst>
          </p:cNvPr>
          <p:cNvSpPr/>
          <p:nvPr/>
        </p:nvSpPr>
        <p:spPr>
          <a:xfrm>
            <a:off x="449999" y="1142195"/>
            <a:ext cx="3398305" cy="883197"/>
          </a:xfrm>
          <a:prstGeom prst="roundRect">
            <a:avLst/>
          </a:prstGeom>
          <a:solidFill>
            <a:schemeClr val="bg1"/>
          </a:solidFill>
          <a:ln w="25400" cap="rnd">
            <a:solidFill>
              <a:srgbClr val="F08300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517" tIns="29517" rIns="29517" bIns="29517" numCol="1" spcCol="38100" rtlCol="0" anchor="ctr">
            <a:spAutoFit/>
          </a:bodyPr>
          <a:lstStyle/>
          <a:p>
            <a:pPr marL="0" marR="0" indent="0" algn="ctr" defTabSz="6404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ja-JP" sz="2400" b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eiryo" panose="020B0604030504040204" pitchFamily="34" charset="-128"/>
              <a:ea typeface="Meiryo" panose="020B0604030504040204" pitchFamily="34" charset="-128"/>
              <a:sym typeface="ヒラギノ角ゴ ProN W3"/>
            </a:endParaRPr>
          </a:p>
          <a:p>
            <a:pPr marL="0" marR="0" indent="0" algn="ctr" defTabSz="6404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2400" b="1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Meiryo" panose="020B0604030504040204" pitchFamily="34" charset="-128"/>
              <a:ea typeface="Meiryo" panose="020B0604030504040204" pitchFamily="34" charset="-128"/>
              <a:sym typeface="ヒラギノ角ゴ ProN W3"/>
            </a:endParaRPr>
          </a:p>
        </p:txBody>
      </p:sp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ECA571DD-A147-03E5-9201-119A496FE9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262813"/>
              </p:ext>
            </p:extLst>
          </p:nvPr>
        </p:nvGraphicFramePr>
        <p:xfrm>
          <a:off x="356500" y="2366914"/>
          <a:ext cx="6840899" cy="7740000"/>
        </p:xfrm>
        <a:graphic>
          <a:graphicData uri="http://schemas.openxmlformats.org/drawingml/2006/table">
            <a:tbl>
              <a:tblPr/>
              <a:tblGrid>
                <a:gridCol w="1377360">
                  <a:extLst>
                    <a:ext uri="{9D8B030D-6E8A-4147-A177-3AD203B41FA5}">
                      <a16:colId xmlns:a16="http://schemas.microsoft.com/office/drawing/2014/main" val="1695226038"/>
                    </a:ext>
                  </a:extLst>
                </a:gridCol>
                <a:gridCol w="833120">
                  <a:extLst>
                    <a:ext uri="{9D8B030D-6E8A-4147-A177-3AD203B41FA5}">
                      <a16:colId xmlns:a16="http://schemas.microsoft.com/office/drawing/2014/main" val="3719911225"/>
                    </a:ext>
                  </a:extLst>
                </a:gridCol>
                <a:gridCol w="1048402">
                  <a:extLst>
                    <a:ext uri="{9D8B030D-6E8A-4147-A177-3AD203B41FA5}">
                      <a16:colId xmlns:a16="http://schemas.microsoft.com/office/drawing/2014/main" val="3159531367"/>
                    </a:ext>
                  </a:extLst>
                </a:gridCol>
                <a:gridCol w="1733175">
                  <a:extLst>
                    <a:ext uri="{9D8B030D-6E8A-4147-A177-3AD203B41FA5}">
                      <a16:colId xmlns:a16="http://schemas.microsoft.com/office/drawing/2014/main" val="3407017226"/>
                    </a:ext>
                  </a:extLst>
                </a:gridCol>
                <a:gridCol w="1848842">
                  <a:extLst>
                    <a:ext uri="{9D8B030D-6E8A-4147-A177-3AD203B41FA5}">
                      <a16:colId xmlns:a16="http://schemas.microsoft.com/office/drawing/2014/main" val="1190339258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ja-JP" altLang="en-US" sz="1100" b="1" i="0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くらべるもの​</a:t>
                      </a:r>
                    </a:p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ja-JP" altLang="en-US" sz="1100" b="1" i="0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（　　　　</a:t>
                      </a:r>
                      <a:r>
                        <a:rPr lang="ja-JP" altLang="en-US" sz="1100" b="1" i="0">
                          <a:solidFill>
                            <a:srgbClr val="FFFFFF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）​</a:t>
                      </a:r>
                      <a:endParaRPr lang="ja-JP" altLang="en-US" sz="1100" b="1" i="0" dirty="0">
                        <a:solidFill>
                          <a:srgbClr val="FFFFFF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</a:pPr>
                      <a:r>
                        <a:rPr lang="ja-JP" altLang="en-US" sz="1100" b="1" i="0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厚さ</a:t>
                      </a:r>
                      <a:r>
                        <a:rPr lang="ja-JP" altLang="en-US" sz="1000" b="1" i="0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​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</a:pPr>
                      <a:r>
                        <a:rPr lang="ja-JP" altLang="en-US" sz="1100" b="1" i="0">
                          <a:solidFill>
                            <a:srgbClr val="FFFFFF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食感</a:t>
                      </a:r>
                      <a:r>
                        <a:rPr lang="ja-JP" altLang="en-US" sz="1000" b="1" i="0">
                          <a:solidFill>
                            <a:srgbClr val="FFFFFF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​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</a:pPr>
                      <a:r>
                        <a:rPr lang="ja-JP" altLang="en-US" sz="1100" b="1" i="0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写真・図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</a:pPr>
                      <a:r>
                        <a:rPr lang="ja-JP" altLang="en-US" sz="1100" b="1" i="0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34" charset="-128"/>
                          <a:ea typeface="Meiryo" panose="020B0604030504040204" pitchFamily="34" charset="-128"/>
                        </a:rPr>
                        <a:t>結果・気づいたこと​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670455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marL="0" marR="0" lvl="0" indent="0" algn="ctr" defTabSz="68575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00" b="1" i="0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049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00" b="1" i="0" u="none" strike="noStrike" cap="none" spc="0" baseline="0">
                        <a:solidFill>
                          <a:srgbClr val="000000"/>
                        </a:solidFill>
                        <a:effectLst/>
                        <a:uFillTx/>
                        <a:latin typeface="Meiryo" panose="020B0604030504040204" pitchFamily="34" charset="-128"/>
                        <a:ea typeface="Meiryo" panose="020B0604030504040204" pitchFamily="34" charset="-128"/>
                        <a:cs typeface="+mn-cs"/>
                        <a:sym typeface="ヒラギノ角ゴ ProN W3"/>
                      </a:endParaRPr>
                    </a:p>
                  </a:txBody>
                  <a:tcPr marL="36000" marR="36000" marT="36000" marB="36000"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50000"/>
                        </a:lnSpc>
                      </a:pPr>
                      <a:endParaRPr lang="ja-JP" altLang="en-US" sz="1000" b="1" i="0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</a:pPr>
                      <a:endParaRPr lang="ja-JP" altLang="en-US" sz="1000" b="0" i="0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4049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00" b="0" i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103168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marL="0" marR="0" lvl="0" indent="0" algn="ctr" defTabSz="68575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00" b="1" i="0" u="none" strike="noStrike" cap="none" spc="0" baseline="0">
                        <a:solidFill>
                          <a:schemeClr val="bg1"/>
                        </a:solidFill>
                        <a:effectLst/>
                        <a:uFillTx/>
                        <a:latin typeface="Meiryo" panose="020B0604030504040204" pitchFamily="34" charset="-128"/>
                        <a:ea typeface="Meiryo" panose="020B0604030504040204" pitchFamily="34" charset="-128"/>
                        <a:cs typeface="+mn-cs"/>
                        <a:sym typeface="ヒラギノ角ゴ ProN W3"/>
                      </a:endParaRPr>
                    </a:p>
                  </a:txBody>
                  <a:tcPr marL="36000" marR="36000" marT="36000" marB="36000"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049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00" b="1" i="0" u="none" strike="noStrike" cap="none" spc="0" baseline="0">
                        <a:solidFill>
                          <a:srgbClr val="000000"/>
                        </a:solidFill>
                        <a:effectLst/>
                        <a:uFillTx/>
                        <a:latin typeface="Meiryo" panose="020B0604030504040204" pitchFamily="34" charset="-128"/>
                        <a:ea typeface="Meiryo" panose="020B0604030504040204" pitchFamily="34" charset="-128"/>
                        <a:cs typeface="+mn-cs"/>
                        <a:sym typeface="ヒラギノ角ゴ ProN W3"/>
                      </a:endParaRPr>
                    </a:p>
                  </a:txBody>
                  <a:tcPr marL="36000" marR="36000" marT="36000" marB="36000"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50000"/>
                        </a:lnSpc>
                      </a:pPr>
                      <a:endParaRPr lang="ja-JP" altLang="en-US" sz="1000" b="1" i="0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</a:pPr>
                      <a:endParaRPr lang="ja-JP" altLang="en-US" sz="1000" b="0" i="0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4049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00" b="0" i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777918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marL="0" marR="0" lvl="0" indent="0" algn="ctr" defTabSz="68575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00" b="1" i="0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049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00" b="1" i="0" u="none" strike="noStrike" cap="none" spc="0" baseline="0">
                        <a:solidFill>
                          <a:srgbClr val="000000"/>
                        </a:solidFill>
                        <a:effectLst/>
                        <a:uFillTx/>
                        <a:latin typeface="Meiryo" panose="020B0604030504040204" pitchFamily="34" charset="-128"/>
                        <a:ea typeface="Meiryo" panose="020B0604030504040204" pitchFamily="34" charset="-128"/>
                        <a:cs typeface="+mn-cs"/>
                        <a:sym typeface="ヒラギノ角ゴ ProN W3"/>
                      </a:endParaRPr>
                    </a:p>
                  </a:txBody>
                  <a:tcPr marL="36000" marR="36000" marT="36000" marB="36000"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50000"/>
                        </a:lnSpc>
                      </a:pPr>
                      <a:endParaRPr lang="ja-JP" altLang="en-US" sz="1000" b="1" i="0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</a:pPr>
                      <a:endParaRPr lang="ja-JP" altLang="en-US" sz="1000" b="0" i="0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4049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00" b="0" i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996086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marL="0" marR="0" lvl="0" indent="0" algn="ctr" defTabSz="68575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00" b="1" i="0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049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00" b="1" i="0" u="none" strike="noStrike" cap="none" spc="0" baseline="0">
                        <a:solidFill>
                          <a:srgbClr val="000000"/>
                        </a:solidFill>
                        <a:effectLst/>
                        <a:uFillTx/>
                        <a:latin typeface="Meiryo" panose="020B0604030504040204" pitchFamily="34" charset="-128"/>
                        <a:ea typeface="Meiryo" panose="020B0604030504040204" pitchFamily="34" charset="-128"/>
                        <a:cs typeface="+mn-cs"/>
                        <a:sym typeface="ヒラギノ角ゴ ProN W3"/>
                      </a:endParaRPr>
                    </a:p>
                  </a:txBody>
                  <a:tcPr marL="36000" marR="36000" marT="36000" marB="36000"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50000"/>
                        </a:lnSpc>
                      </a:pPr>
                      <a:endParaRPr lang="ja-JP" altLang="en-US" sz="1000" b="1" i="0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</a:pPr>
                      <a:endParaRPr lang="ja-JP" altLang="en-US" sz="1000" b="0" i="0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4049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00" b="0" i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603894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marL="0" marR="0" lvl="0" indent="0" algn="ctr" defTabSz="68575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00" b="1" i="0" u="none" strike="noStrike" cap="none" spc="0" baseline="0">
                        <a:solidFill>
                          <a:schemeClr val="bg1"/>
                        </a:solidFill>
                        <a:effectLst/>
                        <a:uFillTx/>
                        <a:latin typeface="Meiryo" panose="020B0604030504040204" pitchFamily="34" charset="-128"/>
                        <a:ea typeface="Meiryo" panose="020B0604030504040204" pitchFamily="34" charset="-128"/>
                        <a:cs typeface="+mn-cs"/>
                        <a:sym typeface="ヒラギノ角ゴ ProN W3"/>
                      </a:endParaRPr>
                    </a:p>
                  </a:txBody>
                  <a:tcPr marL="36000" marR="36000" marT="36000" marB="36000"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049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00" b="1" i="0" u="none" strike="noStrike" cap="none" spc="0" baseline="0">
                        <a:solidFill>
                          <a:srgbClr val="000000"/>
                        </a:solidFill>
                        <a:effectLst/>
                        <a:uFillTx/>
                        <a:latin typeface="Meiryo" panose="020B0604030504040204" pitchFamily="34" charset="-128"/>
                        <a:ea typeface="Meiryo" panose="020B0604030504040204" pitchFamily="34" charset="-128"/>
                        <a:cs typeface="+mn-cs"/>
                        <a:sym typeface="ヒラギノ角ゴ ProN W3"/>
                      </a:endParaRPr>
                    </a:p>
                  </a:txBody>
                  <a:tcPr marL="36000" marR="36000" marT="36000" marB="36000"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50000"/>
                        </a:lnSpc>
                      </a:pPr>
                      <a:endParaRPr lang="ja-JP" altLang="en-US" sz="1000" b="1" i="0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</a:pPr>
                      <a:endParaRPr lang="ja-JP" altLang="en-US" sz="1000" b="0" i="0" dirty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marL="36000" marR="36000" marT="36000" marB="36000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4049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00" b="0" i="0">
                        <a:solidFill>
                          <a:srgbClr val="000000"/>
                        </a:solidFill>
                        <a:effectLst/>
                        <a:latin typeface="Meiryo" panose="020B0604030504040204" pitchFamily="34" charset="-128"/>
                        <a:ea typeface="Meiryo" panose="020B0604030504040204" pitchFamily="34" charset="-128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407269"/>
                  </a:ext>
                </a:extLst>
              </a:tr>
            </a:tbl>
          </a:graphicData>
        </a:graphic>
      </p:graphicFrame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D3831FE-1A7E-4913-38C4-4DD5C141DCD9}"/>
              </a:ext>
            </a:extLst>
          </p:cNvPr>
          <p:cNvSpPr txBox="1"/>
          <p:nvPr/>
        </p:nvSpPr>
        <p:spPr>
          <a:xfrm>
            <a:off x="0" y="10449124"/>
            <a:ext cx="7556500" cy="244276"/>
          </a:xfrm>
          <a:prstGeom prst="rect">
            <a:avLst/>
          </a:prstGeom>
          <a:solidFill>
            <a:srgbClr val="F398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517" tIns="29517" rIns="29517" bIns="29517" numCol="1" spcCol="3810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800" u="none" strike="noStrike" dirty="0">
                <a:solidFill>
                  <a:schemeClr val="bg1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©</a:t>
            </a:r>
            <a:r>
              <a:rPr lang="ja-JP" altLang="en-US" sz="800" u="none" strike="noStrike">
                <a:solidFill>
                  <a:schemeClr val="bg1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学研キッズネット</a:t>
            </a:r>
            <a:endParaRPr kumimoji="0" lang="ja-JP" altLang="en-US" sz="80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Meiryo" panose="020B0604030504040204" pitchFamily="34" charset="-128"/>
              <a:ea typeface="Meiryo" panose="020B0604030504040204" pitchFamily="34" charset="-128"/>
              <a:sym typeface="ヒラギノ角ゴ ProN W3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A9076AE-2115-8342-8186-D7322E92C069}"/>
              </a:ext>
            </a:extLst>
          </p:cNvPr>
          <p:cNvSpPr txBox="1"/>
          <p:nvPr/>
        </p:nvSpPr>
        <p:spPr>
          <a:xfrm>
            <a:off x="2020566" y="2498882"/>
            <a:ext cx="153888" cy="923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19010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600" b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あつ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754711-B4D8-C94B-2640-8A32D245C878}"/>
              </a:ext>
            </a:extLst>
          </p:cNvPr>
          <p:cNvSpPr txBox="1"/>
          <p:nvPr/>
        </p:nvSpPr>
        <p:spPr>
          <a:xfrm>
            <a:off x="2899041" y="2498882"/>
            <a:ext cx="384722" cy="923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19010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600" b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しょっかん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7058830-89E6-1C70-812B-5B6BB9D006D0}"/>
              </a:ext>
            </a:extLst>
          </p:cNvPr>
          <p:cNvSpPr txBox="1"/>
          <p:nvPr/>
        </p:nvSpPr>
        <p:spPr>
          <a:xfrm>
            <a:off x="4193761" y="2498882"/>
            <a:ext cx="307778" cy="923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19010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600" b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しゃしん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3EC1E4A-177A-A8DC-08AF-5841502526F2}"/>
              </a:ext>
            </a:extLst>
          </p:cNvPr>
          <p:cNvSpPr txBox="1"/>
          <p:nvPr/>
        </p:nvSpPr>
        <p:spPr>
          <a:xfrm>
            <a:off x="4646752" y="2498882"/>
            <a:ext cx="76944" cy="923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19010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600" b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ず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A91D43E-B743-5A99-AB12-8E26018B672C}"/>
              </a:ext>
            </a:extLst>
          </p:cNvPr>
          <p:cNvSpPr txBox="1"/>
          <p:nvPr/>
        </p:nvSpPr>
        <p:spPr>
          <a:xfrm>
            <a:off x="5641436" y="2498882"/>
            <a:ext cx="256481" cy="923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19010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600" b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けっ</a:t>
            </a:r>
            <a:r>
              <a:rPr kumimoji="0" lang="en-US" altLang="ja-JP" sz="6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 </a:t>
            </a:r>
            <a:r>
              <a:rPr kumimoji="0" lang="ja-JP" altLang="en-US" sz="600" b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か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DE6DE97-6813-7219-76AD-0053688FD297}"/>
              </a:ext>
            </a:extLst>
          </p:cNvPr>
          <p:cNvSpPr txBox="1"/>
          <p:nvPr/>
        </p:nvSpPr>
        <p:spPr>
          <a:xfrm>
            <a:off x="6092964" y="2498882"/>
            <a:ext cx="76944" cy="923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19010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600" b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rPr>
              <a:t>き</a:t>
            </a:r>
          </a:p>
        </p:txBody>
      </p: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DA856633-B73E-183B-463A-8D072B2A75B1}"/>
              </a:ext>
            </a:extLst>
          </p:cNvPr>
          <p:cNvGrpSpPr/>
          <p:nvPr/>
        </p:nvGrpSpPr>
        <p:grpSpPr>
          <a:xfrm>
            <a:off x="577059" y="1444786"/>
            <a:ext cx="3271246" cy="487287"/>
            <a:chOff x="577059" y="1444786"/>
            <a:chExt cx="3271246" cy="487287"/>
          </a:xfrm>
        </p:grpSpPr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97AA5C96-D72E-DC18-6104-3F03C8A551CA}"/>
                </a:ext>
              </a:extLst>
            </p:cNvPr>
            <p:cNvSpPr txBox="1"/>
            <p:nvPr/>
          </p:nvSpPr>
          <p:spPr>
            <a:xfrm>
              <a:off x="577059" y="1470408"/>
              <a:ext cx="3271246" cy="46166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 anchorCtr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ja-JP" altLang="en-US" sz="1000" b="1">
                  <a:solidFill>
                    <a:schemeClr val="bg2">
                      <a:lumMod val="10000"/>
                    </a:schemeClr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さらにホットケーキを厚くする材料や方法はあるかな？</a:t>
              </a:r>
            </a:p>
            <a:p>
              <a:pPr algn="just">
                <a:lnSpc>
                  <a:spcPct val="150000"/>
                </a:lnSpc>
              </a:pPr>
              <a:r>
                <a:rPr lang="ja-JP" altLang="en-US" sz="1000" b="1">
                  <a:solidFill>
                    <a:schemeClr val="bg2">
                      <a:lumMod val="10000"/>
                    </a:schemeClr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お家にあるものから考えて、やってみよう！</a:t>
              </a:r>
              <a:endParaRPr kumimoji="0" lang="ja-JP" altLang="en-US" sz="1000" b="1" u="none" strike="noStrike" cap="none" spc="0" normalizeH="0" baseline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52666F02-8ED7-95AC-4552-1BA8C058CE97}"/>
                </a:ext>
              </a:extLst>
            </p:cNvPr>
            <p:cNvSpPr txBox="1"/>
            <p:nvPr/>
          </p:nvSpPr>
          <p:spPr>
            <a:xfrm>
              <a:off x="1848830" y="1444786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b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あつ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8B9D3BFD-78A2-B42A-4EC5-34F913E806CA}"/>
                </a:ext>
              </a:extLst>
            </p:cNvPr>
            <p:cNvSpPr txBox="1"/>
            <p:nvPr/>
          </p:nvSpPr>
          <p:spPr>
            <a:xfrm>
              <a:off x="699979" y="1673386"/>
              <a:ext cx="12824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500" b="1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うち</a:t>
              </a:r>
              <a:endParaRPr kumimoji="0" lang="ja-JP" altLang="en-US" sz="500" b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9618E56D-2B65-2A26-5D9B-4D53794C94D9}"/>
                </a:ext>
              </a:extLst>
            </p:cNvPr>
            <p:cNvSpPr txBox="1"/>
            <p:nvPr/>
          </p:nvSpPr>
          <p:spPr>
            <a:xfrm>
              <a:off x="2321879" y="1444786"/>
              <a:ext cx="320602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b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ざいりょう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8F747B4D-CACE-D082-3A90-090EBCDBA900}"/>
                </a:ext>
              </a:extLst>
            </p:cNvPr>
            <p:cNvSpPr txBox="1"/>
            <p:nvPr/>
          </p:nvSpPr>
          <p:spPr>
            <a:xfrm>
              <a:off x="2747640" y="1444786"/>
              <a:ext cx="256481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500" b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ほうほう</a:t>
              </a: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8DB13ED5-FD0D-27C6-57FC-5AA2415C33CF}"/>
                </a:ext>
              </a:extLst>
            </p:cNvPr>
            <p:cNvSpPr txBox="1"/>
            <p:nvPr/>
          </p:nvSpPr>
          <p:spPr>
            <a:xfrm>
              <a:off x="1702969" y="1673386"/>
              <a:ext cx="192360" cy="769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500" b="1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かんが</a:t>
              </a:r>
              <a:endParaRPr kumimoji="0" lang="ja-JP" altLang="en-US" sz="500" b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E02A0977-BB6A-F167-49B2-B02E6BB90DC0}"/>
              </a:ext>
            </a:extLst>
          </p:cNvPr>
          <p:cNvGrpSpPr/>
          <p:nvPr/>
        </p:nvGrpSpPr>
        <p:grpSpPr>
          <a:xfrm>
            <a:off x="4703496" y="1145032"/>
            <a:ext cx="2249543" cy="859557"/>
            <a:chOff x="4703496" y="1145032"/>
            <a:chExt cx="2249543" cy="859557"/>
          </a:xfrm>
        </p:grpSpPr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631BAD90-3FE0-709D-B0F3-C9700690F430}"/>
                </a:ext>
              </a:extLst>
            </p:cNvPr>
            <p:cNvSpPr txBox="1"/>
            <p:nvPr/>
          </p:nvSpPr>
          <p:spPr>
            <a:xfrm>
              <a:off x="4703496" y="1173592"/>
              <a:ext cx="2249543" cy="83099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 anchorCtr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ja-JP" altLang="en-US" sz="900" b="1">
                  <a:solidFill>
                    <a:schemeClr val="bg2">
                      <a:lumMod val="10000"/>
                    </a:schemeClr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レモン汁やマヨネーズ（酸）によってガスの発生量は変わる？</a:t>
              </a:r>
            </a:p>
            <a:p>
              <a:pPr algn="just">
                <a:lnSpc>
                  <a:spcPct val="150000"/>
                </a:lnSpc>
              </a:pPr>
              <a:r>
                <a:rPr lang="ja-JP" altLang="en-US" sz="900" b="1">
                  <a:solidFill>
                    <a:schemeClr val="bg2">
                      <a:lumMod val="10000"/>
                    </a:schemeClr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炭酸水、ソーダ飲料（炭酸ガス）を加えたらどうなるかな？</a:t>
              </a:r>
              <a:endParaRPr kumimoji="0" lang="ja-JP" altLang="en-US" sz="900" b="1" u="none" strike="noStrike" cap="none" spc="0" normalizeH="0" baseline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02702C89-E79D-B082-3CDB-D97751B2862B}"/>
                </a:ext>
              </a:extLst>
            </p:cNvPr>
            <p:cNvSpPr txBox="1"/>
            <p:nvPr/>
          </p:nvSpPr>
          <p:spPr>
            <a:xfrm>
              <a:off x="5061395" y="1145032"/>
              <a:ext cx="102592" cy="6155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400" b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じる</a:t>
              </a: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C79C0B40-A90A-56EA-0AC7-E6FAEBA18ED9}"/>
                </a:ext>
              </a:extLst>
            </p:cNvPr>
            <p:cNvSpPr txBox="1"/>
            <p:nvPr/>
          </p:nvSpPr>
          <p:spPr>
            <a:xfrm>
              <a:off x="4818857" y="1363000"/>
              <a:ext cx="359073" cy="6155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400" b="1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はっせいりょう</a:t>
              </a:r>
              <a:endParaRPr kumimoji="0" lang="ja-JP" altLang="en-US" sz="400" b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EE2FC836-6B21-DF34-D175-991E21E3EDCE}"/>
                </a:ext>
              </a:extLst>
            </p:cNvPr>
            <p:cNvSpPr txBox="1"/>
            <p:nvPr/>
          </p:nvSpPr>
          <p:spPr>
            <a:xfrm>
              <a:off x="6004890" y="1145032"/>
              <a:ext cx="102592" cy="6155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400" b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さん</a:t>
              </a: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9EADB43-3A06-B891-6EE8-10C522D9D853}"/>
                </a:ext>
              </a:extLst>
            </p:cNvPr>
            <p:cNvSpPr txBox="1"/>
            <p:nvPr/>
          </p:nvSpPr>
          <p:spPr>
            <a:xfrm>
              <a:off x="5305396" y="1363000"/>
              <a:ext cx="51296" cy="6155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400" b="1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か</a:t>
              </a:r>
              <a:endParaRPr kumimoji="0" lang="ja-JP" altLang="en-US" sz="400" b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82C1F5F9-4714-F9C2-DDE7-3DBB3465E2BB}"/>
                </a:ext>
              </a:extLst>
            </p:cNvPr>
            <p:cNvSpPr txBox="1"/>
            <p:nvPr/>
          </p:nvSpPr>
          <p:spPr>
            <a:xfrm>
              <a:off x="4704060" y="1563167"/>
              <a:ext cx="343043" cy="6155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400" b="1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たん</a:t>
              </a:r>
              <a:r>
                <a:rPr lang="en-US" altLang="ja-JP" sz="400" b="1" dirty="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 </a:t>
              </a:r>
              <a:r>
                <a:rPr lang="ja-JP" altLang="en-US" sz="400" b="1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さん</a:t>
              </a:r>
              <a:r>
                <a:rPr lang="en-US" altLang="ja-JP" sz="400" b="1" dirty="0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 </a:t>
              </a:r>
              <a:r>
                <a:rPr lang="ja-JP" altLang="en-US" sz="400" b="1">
                  <a:solidFill>
                    <a:srgbClr val="000000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すい</a:t>
              </a:r>
              <a:endParaRPr kumimoji="0" lang="ja-JP" altLang="en-US" sz="400" b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eiryo" panose="020B0604030504040204" pitchFamily="34" charset="-128"/>
                <a:ea typeface="Meiryo" panose="020B0604030504040204" pitchFamily="34" charset="-128"/>
                <a:sym typeface="ヒラギノ角ゴ ProN W3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C6AACC80-4DFC-F18E-6631-6D183ADFBD5B}"/>
                </a:ext>
              </a:extLst>
            </p:cNvPr>
            <p:cNvSpPr txBox="1"/>
            <p:nvPr/>
          </p:nvSpPr>
          <p:spPr>
            <a:xfrm>
              <a:off x="5520715" y="1563167"/>
              <a:ext cx="256481" cy="6155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400" b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いんりょう</a:t>
              </a: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7E7B1073-50D6-9E88-E3A6-B4754B5C4243}"/>
                </a:ext>
              </a:extLst>
            </p:cNvPr>
            <p:cNvSpPr txBox="1"/>
            <p:nvPr/>
          </p:nvSpPr>
          <p:spPr>
            <a:xfrm>
              <a:off x="5901206" y="1563167"/>
              <a:ext cx="205184" cy="6155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400" b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たんさん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EDFA28E3-9E0C-DD84-0DE0-38E74EEE199D}"/>
                </a:ext>
              </a:extLst>
            </p:cNvPr>
            <p:cNvSpPr txBox="1"/>
            <p:nvPr/>
          </p:nvSpPr>
          <p:spPr>
            <a:xfrm>
              <a:off x="6598492" y="1563167"/>
              <a:ext cx="102592" cy="6155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400" b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くわ</a:t>
              </a:r>
            </a:p>
          </p:txBody>
        </p:sp>
      </p:grpSp>
      <p:pic>
        <p:nvPicPr>
          <p:cNvPr id="28" name="図 27">
            <a:extLst>
              <a:ext uri="{FF2B5EF4-FFF2-40B4-BE49-F238E27FC236}">
                <a16:creationId xmlns:a16="http://schemas.microsoft.com/office/drawing/2014/main" id="{A0970622-A5B7-142F-24A6-58F367373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601" y="949807"/>
            <a:ext cx="609600" cy="469900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426A6B6-ED4C-4663-9899-A3120B65D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45" y="1206587"/>
            <a:ext cx="647700" cy="266700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D69836AB-F9FD-15E4-E937-12764E0FA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00" y="252000"/>
            <a:ext cx="6845300" cy="66040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E0F23CAF-6761-B156-3A49-ADFB24B436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2123">
            <a:off x="6135437" y="103182"/>
            <a:ext cx="10287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1895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129D11E5-0349-D192-E0FD-1F43478BF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44000"/>
            <a:ext cx="6840000" cy="9105900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E3EE323F-811A-B648-39A9-ABA8BA6988FA}"/>
              </a:ext>
            </a:extLst>
          </p:cNvPr>
          <p:cNvGrpSpPr/>
          <p:nvPr/>
        </p:nvGrpSpPr>
        <p:grpSpPr>
          <a:xfrm>
            <a:off x="356500" y="1185693"/>
            <a:ext cx="5373740" cy="568639"/>
            <a:chOff x="356500" y="2425213"/>
            <a:chExt cx="5373740" cy="568639"/>
          </a:xfrm>
        </p:grpSpPr>
        <p:sp>
          <p:nvSpPr>
            <p:cNvPr id="162" name="●取り組もうと思ったきっかけ"/>
            <p:cNvSpPr txBox="1"/>
            <p:nvPr/>
          </p:nvSpPr>
          <p:spPr>
            <a:xfrm>
              <a:off x="356500" y="2503354"/>
              <a:ext cx="5373740" cy="49049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9517" tIns="29517" rIns="29517" bIns="29517" anchor="ctr">
              <a:spAutoFit/>
            </a:bodyPr>
            <a:lstStyle/>
            <a:p>
              <a:pPr indent="133350" algn="l" defTabSz="533400">
                <a:defRPr sz="125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游ゴシック体 ミディアム"/>
                  <a:ea typeface="游ゴシック体 ミディアム"/>
                  <a:cs typeface="游ゴシック体 ミディアム"/>
                  <a:sym typeface="游ゴシック体 ミディアム"/>
                </a:defRPr>
              </a:pPr>
              <a:r>
                <a:rPr lang="en-US" altLang="ja-JP" sz="1400" b="1" dirty="0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【</a:t>
              </a:r>
              <a:r>
                <a:rPr lang="ja-JP" altLang="en-US" sz="1400" b="1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作っているときに発見したこと・気がついたこと</a:t>
              </a:r>
              <a:r>
                <a:rPr lang="en-US" altLang="ja-JP" sz="1400" b="1" dirty="0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】</a:t>
              </a:r>
            </a:p>
            <a:p>
              <a:pPr indent="133350" algn="l" defTabSz="533400">
                <a:defRPr sz="125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游ゴシック体 ミディアム"/>
                  <a:ea typeface="游ゴシック体 ミディアム"/>
                  <a:cs typeface="游ゴシック体 ミディアム"/>
                  <a:sym typeface="游ゴシック体 ミディアム"/>
                </a:defRPr>
              </a:pPr>
              <a:endParaRPr lang="en-US" altLang="ja-JP" sz="1400" dirty="0">
                <a:solidFill>
                  <a:srgbClr val="7F4F21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61FC6E8-35F2-BE25-2C03-3F6AF7BE5C9A}"/>
                </a:ext>
              </a:extLst>
            </p:cNvPr>
            <p:cNvSpPr txBox="1"/>
            <p:nvPr/>
          </p:nvSpPr>
          <p:spPr>
            <a:xfrm>
              <a:off x="688739" y="2425213"/>
              <a:ext cx="179536" cy="10772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700" b="1" u="none" strike="noStrike" cap="none" normalizeH="0" baseline="0">
                  <a:ln>
                    <a:noFill/>
                  </a:ln>
                  <a:solidFill>
                    <a:srgbClr val="7F4F21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つく</a:t>
              </a: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69524F4-1729-0C1B-BBF4-7149B54AD878}"/>
                </a:ext>
              </a:extLst>
            </p:cNvPr>
            <p:cNvSpPr txBox="1"/>
            <p:nvPr/>
          </p:nvSpPr>
          <p:spPr>
            <a:xfrm>
              <a:off x="2098586" y="2425213"/>
              <a:ext cx="359074" cy="10772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700" b="1" u="none" strike="noStrike" cap="none" normalizeH="0" baseline="0">
                  <a:ln>
                    <a:noFill/>
                  </a:ln>
                  <a:solidFill>
                    <a:srgbClr val="7F4F21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はっけん</a:t>
              </a:r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1664669A-D749-3010-9149-D440E8783BCB}"/>
                </a:ext>
              </a:extLst>
            </p:cNvPr>
            <p:cNvSpPr txBox="1"/>
            <p:nvPr/>
          </p:nvSpPr>
          <p:spPr>
            <a:xfrm>
              <a:off x="3401402" y="2425213"/>
              <a:ext cx="89768" cy="10772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700" b="1" u="none" strike="noStrike" cap="none" normalizeH="0" baseline="0">
                  <a:ln>
                    <a:noFill/>
                  </a:ln>
                  <a:solidFill>
                    <a:srgbClr val="7F4F21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き</a:t>
              </a:r>
            </a:p>
          </p:txBody>
        </p:sp>
      </p:grp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D3831FE-1A7E-4913-38C4-4DD5C141DCD9}"/>
              </a:ext>
            </a:extLst>
          </p:cNvPr>
          <p:cNvSpPr txBox="1"/>
          <p:nvPr/>
        </p:nvSpPr>
        <p:spPr>
          <a:xfrm>
            <a:off x="0" y="10449124"/>
            <a:ext cx="7556500" cy="244276"/>
          </a:xfrm>
          <a:prstGeom prst="rect">
            <a:avLst/>
          </a:prstGeom>
          <a:solidFill>
            <a:srgbClr val="F398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517" tIns="29517" rIns="29517" bIns="29517" numCol="1" spcCol="3810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800" u="none" strike="noStrike" dirty="0">
                <a:solidFill>
                  <a:schemeClr val="bg1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©</a:t>
            </a:r>
            <a:r>
              <a:rPr lang="ja-JP" altLang="en-US" sz="800" u="none" strike="noStrike">
                <a:solidFill>
                  <a:schemeClr val="bg1"/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</a:rPr>
              <a:t>学研キッズネット</a:t>
            </a:r>
            <a:endParaRPr kumimoji="0" lang="ja-JP" altLang="en-US" sz="80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Meiryo" panose="020B0604030504040204" pitchFamily="34" charset="-128"/>
              <a:ea typeface="Meiryo" panose="020B0604030504040204" pitchFamily="34" charset="-128"/>
              <a:sym typeface="ヒラギノ角ゴ ProN W3"/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4E6DA273-DC09-C490-C8B3-E0E889EAFEF3}"/>
              </a:ext>
            </a:extLst>
          </p:cNvPr>
          <p:cNvGrpSpPr/>
          <p:nvPr/>
        </p:nvGrpSpPr>
        <p:grpSpPr>
          <a:xfrm>
            <a:off x="356500" y="3701692"/>
            <a:ext cx="4102828" cy="351209"/>
            <a:chOff x="356500" y="3711852"/>
            <a:chExt cx="4102828" cy="351209"/>
          </a:xfrm>
        </p:grpSpPr>
        <p:sp>
          <p:nvSpPr>
            <p:cNvPr id="47" name="●取り組もうと思ったきっかけ">
              <a:extLst>
                <a:ext uri="{FF2B5EF4-FFF2-40B4-BE49-F238E27FC236}">
                  <a16:creationId xmlns:a16="http://schemas.microsoft.com/office/drawing/2014/main" id="{33DD6367-4AC8-99EC-A4EF-5F36FD6E0171}"/>
                </a:ext>
              </a:extLst>
            </p:cNvPr>
            <p:cNvSpPr txBox="1"/>
            <p:nvPr/>
          </p:nvSpPr>
          <p:spPr>
            <a:xfrm>
              <a:off x="356500" y="3788007"/>
              <a:ext cx="4102828" cy="275054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9517" tIns="29517" rIns="29517" bIns="29517" anchor="ctr">
              <a:spAutoFit/>
            </a:bodyPr>
            <a:lstStyle/>
            <a:p>
              <a:pPr indent="133350" algn="l" defTabSz="533400">
                <a:defRPr sz="125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游ゴシック体 ミディアム"/>
                  <a:ea typeface="游ゴシック体 ミディアム"/>
                  <a:cs typeface="游ゴシック体 ミディアム"/>
                  <a:sym typeface="游ゴシック体 ミディアム"/>
                </a:defRPr>
              </a:pPr>
              <a:r>
                <a:rPr lang="en-US" altLang="ja-JP" sz="1400" dirty="0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【</a:t>
              </a:r>
              <a:r>
                <a:rPr lang="ja-JP" altLang="en-US" sz="1400" b="1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感想</a:t>
              </a:r>
              <a:r>
                <a:rPr lang="en-US" altLang="ja-JP" sz="1400" dirty="0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】</a:t>
              </a:r>
              <a:endParaRPr sz="1400" dirty="0">
                <a:solidFill>
                  <a:srgbClr val="7F4F21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813A86C8-727D-4FBF-5A24-3709EE39F02C}"/>
                </a:ext>
              </a:extLst>
            </p:cNvPr>
            <p:cNvSpPr txBox="1"/>
            <p:nvPr/>
          </p:nvSpPr>
          <p:spPr>
            <a:xfrm>
              <a:off x="690770" y="3711852"/>
              <a:ext cx="359074" cy="10772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700" b="1" u="none" strike="noStrike" cap="none" normalizeH="0" baseline="0">
                  <a:ln>
                    <a:noFill/>
                  </a:ln>
                  <a:solidFill>
                    <a:srgbClr val="7F4F21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かんそう</a:t>
              </a:r>
            </a:p>
          </p:txBody>
        </p:sp>
      </p:grp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AC310F67-F881-030B-32BE-F26D6A230EBD}"/>
              </a:ext>
            </a:extLst>
          </p:cNvPr>
          <p:cNvGrpSpPr/>
          <p:nvPr/>
        </p:nvGrpSpPr>
        <p:grpSpPr>
          <a:xfrm>
            <a:off x="356500" y="6214116"/>
            <a:ext cx="4102828" cy="351209"/>
            <a:chOff x="356500" y="2425213"/>
            <a:chExt cx="4102828" cy="351209"/>
          </a:xfrm>
        </p:grpSpPr>
        <p:sp>
          <p:nvSpPr>
            <p:cNvPr id="55" name="●取り組もうと思ったきっかけ">
              <a:extLst>
                <a:ext uri="{FF2B5EF4-FFF2-40B4-BE49-F238E27FC236}">
                  <a16:creationId xmlns:a16="http://schemas.microsoft.com/office/drawing/2014/main" id="{93AB8519-BCF8-78B8-7C25-AF2A72B39DAC}"/>
                </a:ext>
              </a:extLst>
            </p:cNvPr>
            <p:cNvSpPr txBox="1"/>
            <p:nvPr/>
          </p:nvSpPr>
          <p:spPr>
            <a:xfrm>
              <a:off x="356500" y="2501368"/>
              <a:ext cx="4102828" cy="275054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9517" tIns="29517" rIns="29517" bIns="29517" anchor="ctr">
              <a:spAutoFit/>
            </a:bodyPr>
            <a:lstStyle/>
            <a:p>
              <a:pPr indent="133350" algn="l" defTabSz="533400">
                <a:defRPr sz="125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游ゴシック体 ミディアム"/>
                  <a:ea typeface="游ゴシック体 ミディアム"/>
                  <a:cs typeface="游ゴシック体 ミディアム"/>
                  <a:sym typeface="游ゴシック体 ミディアム"/>
                </a:defRPr>
              </a:pPr>
              <a:r>
                <a:rPr lang="en-US" altLang="ja-JP" sz="1400" b="1" dirty="0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【</a:t>
              </a:r>
              <a:r>
                <a:rPr lang="ja-JP" altLang="en-US" sz="1400" b="1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まとめ・結果からわかったこと</a:t>
              </a:r>
              <a:r>
                <a:rPr lang="en-US" altLang="ja-JP" sz="1400" b="1" dirty="0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】</a:t>
              </a:r>
              <a:endParaRPr sz="1400" b="1" dirty="0">
                <a:solidFill>
                  <a:srgbClr val="7F4F21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0052B491-D104-CA7E-ADE7-24491F454822}"/>
                </a:ext>
              </a:extLst>
            </p:cNvPr>
            <p:cNvSpPr txBox="1"/>
            <p:nvPr/>
          </p:nvSpPr>
          <p:spPr>
            <a:xfrm>
              <a:off x="1396054" y="2425213"/>
              <a:ext cx="330220" cy="10772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700" b="1" u="none" strike="noStrike" cap="none" normalizeH="0" baseline="0">
                  <a:ln>
                    <a:noFill/>
                  </a:ln>
                  <a:solidFill>
                    <a:srgbClr val="7F4F21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けっ</a:t>
              </a:r>
              <a:r>
                <a:rPr kumimoji="0" lang="en-US" altLang="ja-JP" sz="700" b="1" u="none" strike="noStrike" cap="none" normalizeH="0" baseline="0" dirty="0">
                  <a:ln>
                    <a:noFill/>
                  </a:ln>
                  <a:solidFill>
                    <a:srgbClr val="7F4F21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  </a:t>
              </a:r>
              <a:r>
                <a:rPr kumimoji="0" lang="ja-JP" altLang="en-US" sz="700" b="1" u="none" strike="noStrike" cap="none" normalizeH="0" baseline="0">
                  <a:ln>
                    <a:noFill/>
                  </a:ln>
                  <a:solidFill>
                    <a:srgbClr val="7F4F21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か</a:t>
              </a: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C9180D8B-7F5F-4D38-B39F-EFE6BE676991}"/>
              </a:ext>
            </a:extLst>
          </p:cNvPr>
          <p:cNvGrpSpPr/>
          <p:nvPr/>
        </p:nvGrpSpPr>
        <p:grpSpPr>
          <a:xfrm>
            <a:off x="356500" y="8907252"/>
            <a:ext cx="4102828" cy="351209"/>
            <a:chOff x="356500" y="8907252"/>
            <a:chExt cx="4102828" cy="351209"/>
          </a:xfrm>
        </p:grpSpPr>
        <p:sp>
          <p:nvSpPr>
            <p:cNvPr id="5" name="●取り組もうと思ったきっかけ">
              <a:extLst>
                <a:ext uri="{FF2B5EF4-FFF2-40B4-BE49-F238E27FC236}">
                  <a16:creationId xmlns:a16="http://schemas.microsoft.com/office/drawing/2014/main" id="{0D093CBC-7D5E-B844-8D83-C1ED6110704F}"/>
                </a:ext>
              </a:extLst>
            </p:cNvPr>
            <p:cNvSpPr txBox="1"/>
            <p:nvPr/>
          </p:nvSpPr>
          <p:spPr>
            <a:xfrm>
              <a:off x="356500" y="8983407"/>
              <a:ext cx="4102828" cy="275054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9517" tIns="29517" rIns="29517" bIns="29517" anchor="ctr">
              <a:spAutoFit/>
            </a:bodyPr>
            <a:lstStyle/>
            <a:p>
              <a:pPr indent="133350" algn="l" defTabSz="533400">
                <a:defRPr sz="125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游ゴシック体 ミディアム"/>
                  <a:ea typeface="游ゴシック体 ミディアム"/>
                  <a:cs typeface="游ゴシック体 ミディアム"/>
                  <a:sym typeface="游ゴシック体 ミディアム"/>
                </a:defRPr>
              </a:pPr>
              <a:r>
                <a:rPr lang="en-US" altLang="ja-JP" sz="1400" b="1" dirty="0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【</a:t>
              </a:r>
              <a:r>
                <a:rPr lang="ja-JP" altLang="en-US" sz="1400" b="1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参考</a:t>
              </a:r>
              <a:r>
                <a:rPr lang="en-US" altLang="ja-JP" sz="1400" b="1" dirty="0">
                  <a:solidFill>
                    <a:srgbClr val="7F4F2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】</a:t>
              </a:r>
              <a:endParaRPr sz="1400" b="1" dirty="0">
                <a:solidFill>
                  <a:srgbClr val="7F4F21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D9ADF71-F962-195C-A775-457295473ED6}"/>
                </a:ext>
              </a:extLst>
            </p:cNvPr>
            <p:cNvSpPr txBox="1"/>
            <p:nvPr/>
          </p:nvSpPr>
          <p:spPr>
            <a:xfrm>
              <a:off x="693107" y="8907252"/>
              <a:ext cx="359074" cy="10772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190100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700" b="1" u="none" strike="noStrike" cap="none" normalizeH="0" baseline="0">
                  <a:ln>
                    <a:noFill/>
                  </a:ln>
                  <a:solidFill>
                    <a:srgbClr val="7F4F21"/>
                  </a:solidFill>
                  <a:effectLst/>
                  <a:uFillTx/>
                  <a:latin typeface="Meiryo" panose="020B0604030504040204" pitchFamily="34" charset="-128"/>
                  <a:ea typeface="Meiryo" panose="020B0604030504040204" pitchFamily="34" charset="-128"/>
                  <a:sym typeface="ヒラギノ角ゴ ProN W3"/>
                </a:rPr>
                <a:t>さんこう</a:t>
              </a:r>
            </a:p>
          </p:txBody>
        </p:sp>
      </p:grpSp>
      <p:pic>
        <p:nvPicPr>
          <p:cNvPr id="22" name="図 21">
            <a:extLst>
              <a:ext uri="{FF2B5EF4-FFF2-40B4-BE49-F238E27FC236}">
                <a16:creationId xmlns:a16="http://schemas.microsoft.com/office/drawing/2014/main" id="{CD0FB7D8-DF6A-0500-4B57-BEF8647A9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252000"/>
            <a:ext cx="68453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8948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9517" tIns="29517" rIns="29517" bIns="29517" numCol="1" spcCol="38100" rtlCol="0" anchor="ctr">
        <a:spAutoFit/>
      </a:bodyPr>
      <a:lstStyle>
        <a:defPPr marL="0" marR="0" indent="0" algn="ctr" defTabSz="64049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9517" tIns="29517" rIns="29517" bIns="29517" numCol="1" spcCol="38100" rtlCol="0" anchor="ctr">
        <a:spAutoFit/>
      </a:bodyPr>
      <a:lstStyle>
        <a:defPPr marL="0" marR="0" indent="0" algn="ctr" defTabSz="190100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ヒラギノ角ゴ ProN W6"/>
        <a:ea typeface="ヒラギノ角ゴ ProN W6"/>
        <a:cs typeface="ヒラギノ角ゴ ProN W6"/>
      </a:majorFont>
      <a:minorFont>
        <a:latin typeface="ヒラギノ角ゴ ProN W6"/>
        <a:ea typeface="ヒラギノ角ゴ ProN W6"/>
        <a:cs typeface="ヒラギノ角ゴ ProN W6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9517" tIns="29517" rIns="29517" bIns="29517" numCol="1" spcCol="38100" rtlCol="0" anchor="ctr">
        <a:spAutoFit/>
      </a:bodyPr>
      <a:lstStyle>
        <a:defPPr marL="0" marR="0" indent="0" algn="ctr" defTabSz="64049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9517" tIns="29517" rIns="29517" bIns="29517" numCol="1" spcCol="38100" rtlCol="0" anchor="ctr">
        <a:spAutoFit/>
      </a:bodyPr>
      <a:lstStyle>
        <a:defPPr marL="0" marR="0" indent="0" algn="ctr" defTabSz="190100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2545</TotalTime>
  <Words>1004</Words>
  <Application>Microsoft Macintosh PowerPoint</Application>
  <PresentationFormat>ユーザー設定</PresentationFormat>
  <Paragraphs>308</Paragraphs>
  <Slides>7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7</vt:i4>
      </vt:variant>
    </vt:vector>
  </HeadingPairs>
  <TitlesOfParts>
    <vt:vector size="12" baseType="lpstr">
      <vt:lpstr>Meiryo</vt:lpstr>
      <vt:lpstr>Arial</vt:lpstr>
      <vt:lpstr>ヒラギノ角ゴ ProN W3</vt:lpstr>
      <vt:lpstr>21_BasicWhite</vt:lpstr>
      <vt:lpstr>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subject/>
  <dc:creator>yut.kobayashi</dc:creator>
  <cp:keywords/>
  <dc:description/>
  <cp:lastModifiedBy>soya hiroko</cp:lastModifiedBy>
  <cp:revision>41</cp:revision>
  <dcterms:modified xsi:type="dcterms:W3CDTF">2023-06-07T10:10:17Z</dcterms:modified>
  <cp:category/>
</cp:coreProperties>
</file>